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89" r:id="rId3"/>
    <p:sldMasterId id="2147483725" r:id="rId4"/>
  </p:sldMasterIdLst>
  <p:notesMasterIdLst>
    <p:notesMasterId r:id="rId39"/>
  </p:notesMasterIdLst>
  <p:sldIdLst>
    <p:sldId id="389" r:id="rId5"/>
    <p:sldId id="390" r:id="rId6"/>
    <p:sldId id="391" r:id="rId7"/>
    <p:sldId id="260" r:id="rId8"/>
    <p:sldId id="2088" r:id="rId9"/>
    <p:sldId id="2087" r:id="rId10"/>
    <p:sldId id="2089" r:id="rId11"/>
    <p:sldId id="2090" r:id="rId12"/>
    <p:sldId id="2091" r:id="rId13"/>
    <p:sldId id="2092" r:id="rId14"/>
    <p:sldId id="2093" r:id="rId15"/>
    <p:sldId id="2094" r:id="rId16"/>
    <p:sldId id="2095" r:id="rId17"/>
    <p:sldId id="2096" r:id="rId18"/>
    <p:sldId id="2097" r:id="rId19"/>
    <p:sldId id="2098" r:id="rId20"/>
    <p:sldId id="2099" r:id="rId21"/>
    <p:sldId id="2100" r:id="rId22"/>
    <p:sldId id="2101" r:id="rId23"/>
    <p:sldId id="2102" r:id="rId24"/>
    <p:sldId id="2103" r:id="rId25"/>
    <p:sldId id="2104" r:id="rId26"/>
    <p:sldId id="2115" r:id="rId27"/>
    <p:sldId id="2105" r:id="rId28"/>
    <p:sldId id="2116" r:id="rId29"/>
    <p:sldId id="2106" r:id="rId30"/>
    <p:sldId id="2107" r:id="rId31"/>
    <p:sldId id="2108" r:id="rId32"/>
    <p:sldId id="2109" r:id="rId33"/>
    <p:sldId id="2110" r:id="rId34"/>
    <p:sldId id="2111" r:id="rId35"/>
    <p:sldId id="2112" r:id="rId36"/>
    <p:sldId id="2113" r:id="rId37"/>
    <p:sldId id="211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41100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770" autoAdjust="0"/>
  </p:normalViewPr>
  <p:slideViewPr>
    <p:cSldViewPr snapToGrid="0" showGuides="1">
      <p:cViewPr varScale="1">
        <p:scale>
          <a:sx n="51" d="100"/>
          <a:sy n="51" d="100"/>
        </p:scale>
        <p:origin x="65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B0B42-073E-4123-BD99-08A4BBDFA8F8}" type="datetimeFigureOut">
              <a:rPr lang="en-ID" smtClean="0"/>
              <a:t>07/11/2018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E1082-EAEB-4522-8363-5223E0D699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138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0684E-0550-4969-BE32-357BF4C2914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32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0684E-0550-4969-BE32-357BF4C2914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6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5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4100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667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1775097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3550194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5325291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7100388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0"/>
          </p:nvPr>
        </p:nvSpPr>
        <p:spPr>
          <a:xfrm>
            <a:off x="8875485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1"/>
          </p:nvPr>
        </p:nvSpPr>
        <p:spPr>
          <a:xfrm>
            <a:off x="10650583" y="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2"/>
          </p:nvPr>
        </p:nvSpPr>
        <p:spPr>
          <a:xfrm>
            <a:off x="0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3"/>
          </p:nvPr>
        </p:nvSpPr>
        <p:spPr>
          <a:xfrm>
            <a:off x="1775097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4"/>
          </p:nvPr>
        </p:nvSpPr>
        <p:spPr>
          <a:xfrm>
            <a:off x="3550194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5"/>
          </p:nvPr>
        </p:nvSpPr>
        <p:spPr>
          <a:xfrm>
            <a:off x="5325291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6"/>
          </p:nvPr>
        </p:nvSpPr>
        <p:spPr>
          <a:xfrm>
            <a:off x="7100388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7"/>
          </p:nvPr>
        </p:nvSpPr>
        <p:spPr>
          <a:xfrm>
            <a:off x="8875485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/>
          </p:nvPr>
        </p:nvSpPr>
        <p:spPr>
          <a:xfrm>
            <a:off x="10650583" y="1801762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29"/>
          </p:nvPr>
        </p:nvSpPr>
        <p:spPr>
          <a:xfrm>
            <a:off x="0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30"/>
          </p:nvPr>
        </p:nvSpPr>
        <p:spPr>
          <a:xfrm>
            <a:off x="1775097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1"/>
          </p:nvPr>
        </p:nvSpPr>
        <p:spPr>
          <a:xfrm>
            <a:off x="3550194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Рисунок 2"/>
          <p:cNvSpPr>
            <a:spLocks noGrp="1"/>
          </p:cNvSpPr>
          <p:nvPr>
            <p:ph type="pic" sz="quarter" idx="32"/>
          </p:nvPr>
        </p:nvSpPr>
        <p:spPr>
          <a:xfrm>
            <a:off x="5325291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Рисунок 2"/>
          <p:cNvSpPr>
            <a:spLocks noGrp="1"/>
          </p:cNvSpPr>
          <p:nvPr>
            <p:ph type="pic" sz="quarter" idx="33"/>
          </p:nvPr>
        </p:nvSpPr>
        <p:spPr>
          <a:xfrm>
            <a:off x="7100388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34"/>
          </p:nvPr>
        </p:nvSpPr>
        <p:spPr>
          <a:xfrm>
            <a:off x="8875485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Рисунок 2"/>
          <p:cNvSpPr>
            <a:spLocks noGrp="1"/>
          </p:cNvSpPr>
          <p:nvPr>
            <p:ph type="pic" sz="quarter" idx="35"/>
          </p:nvPr>
        </p:nvSpPr>
        <p:spPr>
          <a:xfrm>
            <a:off x="10650583" y="3603523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40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73152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2701834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0"/>
          </p:nvPr>
        </p:nvSpPr>
        <p:spPr>
          <a:xfrm>
            <a:off x="1515291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1"/>
          </p:nvPr>
        </p:nvSpPr>
        <p:spPr>
          <a:xfrm>
            <a:off x="3368039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2"/>
          </p:nvPr>
        </p:nvSpPr>
        <p:spPr>
          <a:xfrm>
            <a:off x="5220788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3"/>
          </p:nvPr>
        </p:nvSpPr>
        <p:spPr>
          <a:xfrm>
            <a:off x="7073536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4"/>
          </p:nvPr>
        </p:nvSpPr>
        <p:spPr>
          <a:xfrm>
            <a:off x="8926285" y="4672149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772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2482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75378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977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2217821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20"/>
          </p:nvPr>
        </p:nvSpPr>
        <p:spPr>
          <a:xfrm>
            <a:off x="1515291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1"/>
          </p:nvPr>
        </p:nvSpPr>
        <p:spPr>
          <a:xfrm>
            <a:off x="3368039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2"/>
          </p:nvPr>
        </p:nvSpPr>
        <p:spPr>
          <a:xfrm>
            <a:off x="5220788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3"/>
          </p:nvPr>
        </p:nvSpPr>
        <p:spPr>
          <a:xfrm>
            <a:off x="7073536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4"/>
          </p:nvPr>
        </p:nvSpPr>
        <p:spPr>
          <a:xfrm>
            <a:off x="8926285" y="3129357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5"/>
          </p:nvPr>
        </p:nvSpPr>
        <p:spPr>
          <a:xfrm>
            <a:off x="1515291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26"/>
          </p:nvPr>
        </p:nvSpPr>
        <p:spPr>
          <a:xfrm>
            <a:off x="3368039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7"/>
          </p:nvPr>
        </p:nvSpPr>
        <p:spPr>
          <a:xfrm>
            <a:off x="5220788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8"/>
          </p:nvPr>
        </p:nvSpPr>
        <p:spPr>
          <a:xfrm>
            <a:off x="7073536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9"/>
          </p:nvPr>
        </p:nvSpPr>
        <p:spPr>
          <a:xfrm>
            <a:off x="8926285" y="4040892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30"/>
          </p:nvPr>
        </p:nvSpPr>
        <p:spPr>
          <a:xfrm>
            <a:off x="1515291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1"/>
          </p:nvPr>
        </p:nvSpPr>
        <p:spPr>
          <a:xfrm>
            <a:off x="3368039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Рисунок 2"/>
          <p:cNvSpPr>
            <a:spLocks noGrp="1"/>
          </p:cNvSpPr>
          <p:nvPr>
            <p:ph type="pic" sz="quarter" idx="32"/>
          </p:nvPr>
        </p:nvSpPr>
        <p:spPr>
          <a:xfrm>
            <a:off x="5220788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Рисунок 2"/>
          <p:cNvSpPr>
            <a:spLocks noGrp="1"/>
          </p:cNvSpPr>
          <p:nvPr>
            <p:ph type="pic" sz="quarter" idx="33"/>
          </p:nvPr>
        </p:nvSpPr>
        <p:spPr>
          <a:xfrm>
            <a:off x="7073536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34"/>
          </p:nvPr>
        </p:nvSpPr>
        <p:spPr>
          <a:xfrm>
            <a:off x="8926285" y="4952428"/>
            <a:ext cx="626364" cy="6263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6940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488" y="1122363"/>
            <a:ext cx="9144000" cy="2387600"/>
          </a:xfr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6488" y="3602037"/>
            <a:ext cx="9144000" cy="16557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511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568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79427" y="458759"/>
            <a:ext cx="11233151" cy="596423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72617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F26854-1FC4-4C09-BC8C-E6822F5BA6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74468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D0FB9A-EB70-4157-8344-2AA72E87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43" y="3353933"/>
            <a:ext cx="8244114" cy="650874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34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456342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52767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7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81466" y="457135"/>
            <a:ext cx="4995863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87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7268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24201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0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60027" y="550865"/>
            <a:ext cx="3496207" cy="3623204"/>
          </a:xfrm>
          <a:custGeom>
            <a:avLst/>
            <a:gdLst>
              <a:gd name="connsiteX0" fmla="*/ 0 w 3817938"/>
              <a:gd name="connsiteY0" fmla="*/ 0 h 3817937"/>
              <a:gd name="connsiteX1" fmla="*/ 3817938 w 3817938"/>
              <a:gd name="connsiteY1" fmla="*/ 0 h 3817937"/>
              <a:gd name="connsiteX2" fmla="*/ 3817938 w 3817938"/>
              <a:gd name="connsiteY2" fmla="*/ 1908968 h 3817937"/>
              <a:gd name="connsiteX3" fmla="*/ 1447800 w 3817938"/>
              <a:gd name="connsiteY3" fmla="*/ 1908968 h 3817937"/>
              <a:gd name="connsiteX4" fmla="*/ 1447800 w 3817938"/>
              <a:gd name="connsiteY4" fmla="*/ 3817937 h 3817937"/>
              <a:gd name="connsiteX5" fmla="*/ 0 w 3817938"/>
              <a:gd name="connsiteY5" fmla="*/ 3817937 h 381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938" h="3817937">
                <a:moveTo>
                  <a:pt x="0" y="0"/>
                </a:moveTo>
                <a:lnTo>
                  <a:pt x="3817938" y="0"/>
                </a:lnTo>
                <a:lnTo>
                  <a:pt x="3817938" y="1908968"/>
                </a:lnTo>
                <a:lnTo>
                  <a:pt x="1447800" y="1908968"/>
                </a:lnTo>
                <a:lnTo>
                  <a:pt x="1447800" y="3817937"/>
                </a:lnTo>
                <a:lnTo>
                  <a:pt x="0" y="38179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084025" y="2536601"/>
            <a:ext cx="3589867" cy="372026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1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41448" y="545912"/>
            <a:ext cx="4735773" cy="5800299"/>
          </a:xfrm>
          <a:custGeom>
            <a:avLst/>
            <a:gdLst>
              <a:gd name="connsiteX0" fmla="*/ 547617 w 4735773"/>
              <a:gd name="connsiteY0" fmla="*/ 586855 h 5800299"/>
              <a:gd name="connsiteX1" fmla="*/ 547617 w 4735773"/>
              <a:gd name="connsiteY1" fmla="*/ 5363572 h 5800299"/>
              <a:gd name="connsiteX2" fmla="*/ 4245955 w 4735773"/>
              <a:gd name="connsiteY2" fmla="*/ 5363572 h 5800299"/>
              <a:gd name="connsiteX3" fmla="*/ 4245955 w 4735773"/>
              <a:gd name="connsiteY3" fmla="*/ 586855 h 5800299"/>
              <a:gd name="connsiteX4" fmla="*/ 0 w 4735773"/>
              <a:gd name="connsiteY4" fmla="*/ 0 h 5800299"/>
              <a:gd name="connsiteX5" fmla="*/ 4735773 w 4735773"/>
              <a:gd name="connsiteY5" fmla="*/ 0 h 5800299"/>
              <a:gd name="connsiteX6" fmla="*/ 4735773 w 4735773"/>
              <a:gd name="connsiteY6" fmla="*/ 5800299 h 5800299"/>
              <a:gd name="connsiteX7" fmla="*/ 0 w 4735773"/>
              <a:gd name="connsiteY7" fmla="*/ 5800299 h 580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5773" h="5800299">
                <a:moveTo>
                  <a:pt x="547617" y="586855"/>
                </a:moveTo>
                <a:lnTo>
                  <a:pt x="547617" y="5363572"/>
                </a:lnTo>
                <a:lnTo>
                  <a:pt x="4245955" y="5363572"/>
                </a:lnTo>
                <a:lnTo>
                  <a:pt x="4245955" y="586855"/>
                </a:lnTo>
                <a:close/>
                <a:moveTo>
                  <a:pt x="0" y="0"/>
                </a:moveTo>
                <a:lnTo>
                  <a:pt x="4735773" y="0"/>
                </a:lnTo>
                <a:lnTo>
                  <a:pt x="4735773" y="5800299"/>
                </a:lnTo>
                <a:lnTo>
                  <a:pt x="0" y="58002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1472204" y="1419369"/>
            <a:ext cx="3143659" cy="417642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36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2037" y="369083"/>
            <a:ext cx="6113605" cy="4940204"/>
          </a:xfrm>
          <a:custGeom>
            <a:avLst/>
            <a:gdLst>
              <a:gd name="connsiteX0" fmla="*/ 1842448 w 7178129"/>
              <a:gd name="connsiteY0" fmla="*/ 1187354 h 4940204"/>
              <a:gd name="connsiteX1" fmla="*/ 3493233 w 7178129"/>
              <a:gd name="connsiteY1" fmla="*/ 1187354 h 4940204"/>
              <a:gd name="connsiteX2" fmla="*/ 3493233 w 7178129"/>
              <a:gd name="connsiteY2" fmla="*/ 4940204 h 4940204"/>
              <a:gd name="connsiteX3" fmla="*/ 1842448 w 7178129"/>
              <a:gd name="connsiteY3" fmla="*/ 4940204 h 4940204"/>
              <a:gd name="connsiteX4" fmla="*/ 0 w 7178129"/>
              <a:gd name="connsiteY4" fmla="*/ 586853 h 4940204"/>
              <a:gd name="connsiteX5" fmla="*/ 1650785 w 7178129"/>
              <a:gd name="connsiteY5" fmla="*/ 586853 h 4940204"/>
              <a:gd name="connsiteX6" fmla="*/ 1650785 w 7178129"/>
              <a:gd name="connsiteY6" fmla="*/ 4339703 h 4940204"/>
              <a:gd name="connsiteX7" fmla="*/ 0 w 7178129"/>
              <a:gd name="connsiteY7" fmla="*/ 4339703 h 4940204"/>
              <a:gd name="connsiteX8" fmla="*/ 3684896 w 7178129"/>
              <a:gd name="connsiteY8" fmla="*/ 586853 h 4940204"/>
              <a:gd name="connsiteX9" fmla="*/ 5335681 w 7178129"/>
              <a:gd name="connsiteY9" fmla="*/ 586853 h 4940204"/>
              <a:gd name="connsiteX10" fmla="*/ 5335681 w 7178129"/>
              <a:gd name="connsiteY10" fmla="*/ 4339703 h 4940204"/>
              <a:gd name="connsiteX11" fmla="*/ 3684896 w 7178129"/>
              <a:gd name="connsiteY11" fmla="*/ 4339703 h 4940204"/>
              <a:gd name="connsiteX12" fmla="*/ 5527344 w 7178129"/>
              <a:gd name="connsiteY12" fmla="*/ 0 h 4940204"/>
              <a:gd name="connsiteX13" fmla="*/ 7178129 w 7178129"/>
              <a:gd name="connsiteY13" fmla="*/ 0 h 4940204"/>
              <a:gd name="connsiteX14" fmla="*/ 7178129 w 7178129"/>
              <a:gd name="connsiteY14" fmla="*/ 3752850 h 4940204"/>
              <a:gd name="connsiteX15" fmla="*/ 5527344 w 7178129"/>
              <a:gd name="connsiteY15" fmla="*/ 3752850 h 494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78129" h="4940204">
                <a:moveTo>
                  <a:pt x="1842448" y="1187354"/>
                </a:moveTo>
                <a:lnTo>
                  <a:pt x="3493233" y="1187354"/>
                </a:lnTo>
                <a:lnTo>
                  <a:pt x="3493233" y="4940204"/>
                </a:lnTo>
                <a:lnTo>
                  <a:pt x="1842448" y="4940204"/>
                </a:lnTo>
                <a:close/>
                <a:moveTo>
                  <a:pt x="0" y="586853"/>
                </a:moveTo>
                <a:lnTo>
                  <a:pt x="1650785" y="586853"/>
                </a:lnTo>
                <a:lnTo>
                  <a:pt x="1650785" y="4339703"/>
                </a:lnTo>
                <a:lnTo>
                  <a:pt x="0" y="4339703"/>
                </a:lnTo>
                <a:close/>
                <a:moveTo>
                  <a:pt x="3684896" y="586853"/>
                </a:moveTo>
                <a:lnTo>
                  <a:pt x="5335681" y="586853"/>
                </a:lnTo>
                <a:lnTo>
                  <a:pt x="5335681" y="4339703"/>
                </a:lnTo>
                <a:lnTo>
                  <a:pt x="3684896" y="4339703"/>
                </a:lnTo>
                <a:close/>
                <a:moveTo>
                  <a:pt x="5527344" y="0"/>
                </a:moveTo>
                <a:lnTo>
                  <a:pt x="7178129" y="0"/>
                </a:lnTo>
                <a:lnTo>
                  <a:pt x="7178129" y="3752850"/>
                </a:lnTo>
                <a:lnTo>
                  <a:pt x="5527344" y="37528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7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-6859"/>
            <a:ext cx="6096000" cy="686485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0 h 10000"/>
              <a:gd name="connsiteX0" fmla="*/ 2104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2104 w 10000"/>
              <a:gd name="connsiteY4" fmla="*/ 0 h 10010"/>
              <a:gd name="connsiteX0" fmla="*/ 3895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3895 w 10000"/>
              <a:gd name="connsiteY4" fmla="*/ 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3895" y="0"/>
                </a:moveTo>
                <a:lnTo>
                  <a:pt x="10000" y="10"/>
                </a:lnTo>
                <a:lnTo>
                  <a:pt x="10000" y="10010"/>
                </a:lnTo>
                <a:lnTo>
                  <a:pt x="0" y="10010"/>
                </a:lnTo>
                <a:lnTo>
                  <a:pt x="389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35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13648"/>
            <a:ext cx="6096000" cy="68716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13648 h 6871648"/>
              <a:gd name="connsiteX1" fmla="*/ 3721290 w 6096000"/>
              <a:gd name="connsiteY1" fmla="*/ 0 h 6871648"/>
              <a:gd name="connsiteX2" fmla="*/ 6096000 w 6096000"/>
              <a:gd name="connsiteY2" fmla="*/ 6871648 h 6871648"/>
              <a:gd name="connsiteX3" fmla="*/ 0 w 6096000"/>
              <a:gd name="connsiteY3" fmla="*/ 6871648 h 6871648"/>
              <a:gd name="connsiteX4" fmla="*/ 0 w 6096000"/>
              <a:gd name="connsiteY4" fmla="*/ 13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1648">
                <a:moveTo>
                  <a:pt x="0" y="13648"/>
                </a:moveTo>
                <a:lnTo>
                  <a:pt x="3721290" y="0"/>
                </a:lnTo>
                <a:lnTo>
                  <a:pt x="6096000" y="6871648"/>
                </a:lnTo>
                <a:lnTo>
                  <a:pt x="0" y="6871648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6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3048" y="1119115"/>
            <a:ext cx="4640216" cy="464021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91DDDA-6C4A-452D-A667-18A01FA36D6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57011" y="3193287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37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64321" y="600075"/>
            <a:ext cx="5390867" cy="56642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5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3708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947351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4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" y="3"/>
            <a:ext cx="5554639" cy="6879255"/>
          </a:xfrm>
          <a:custGeom>
            <a:avLst/>
            <a:gdLst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1678959 w 4831876"/>
              <a:gd name="connsiteY3" fmla="*/ 10277547 h 10277547"/>
              <a:gd name="connsiteX4" fmla="*/ 624527 w 4831876"/>
              <a:gd name="connsiteY4" fmla="*/ 1862137 h 10277547"/>
              <a:gd name="connsiteX5" fmla="*/ 2498109 w 4831876"/>
              <a:gd name="connsiteY5" fmla="*/ 1862137 h 10277547"/>
              <a:gd name="connsiteX6" fmla="*/ 1873582 w 4831876"/>
              <a:gd name="connsiteY6" fmla="*/ 6858000 h 10277547"/>
              <a:gd name="connsiteX7" fmla="*/ 0 w 4831876"/>
              <a:gd name="connsiteY7" fmla="*/ 6858000 h 10277547"/>
              <a:gd name="connsiteX8" fmla="*/ 2958294 w 4831876"/>
              <a:gd name="connsiteY8" fmla="*/ 0 h 10277547"/>
              <a:gd name="connsiteX9" fmla="*/ 4831876 w 4831876"/>
              <a:gd name="connsiteY9" fmla="*/ 0 h 10277547"/>
              <a:gd name="connsiteX10" fmla="*/ 4207349 w 4831876"/>
              <a:gd name="connsiteY10" fmla="*/ 4995863 h 10277547"/>
              <a:gd name="connsiteX11" fmla="*/ 2333767 w 4831876"/>
              <a:gd name="connsiteY11" fmla="*/ 4995863 h 10277547"/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2102039 w 4831876"/>
              <a:gd name="connsiteY3" fmla="*/ 6879255 h 10277547"/>
              <a:gd name="connsiteX4" fmla="*/ 2303486 w 4831876"/>
              <a:gd name="connsiteY4" fmla="*/ 5281684 h 10277547"/>
              <a:gd name="connsiteX5" fmla="*/ 624527 w 4831876"/>
              <a:gd name="connsiteY5" fmla="*/ 1862137 h 10277547"/>
              <a:gd name="connsiteX6" fmla="*/ 2498109 w 4831876"/>
              <a:gd name="connsiteY6" fmla="*/ 1862137 h 10277547"/>
              <a:gd name="connsiteX7" fmla="*/ 1873582 w 4831876"/>
              <a:gd name="connsiteY7" fmla="*/ 6858000 h 10277547"/>
              <a:gd name="connsiteX8" fmla="*/ 0 w 4831876"/>
              <a:gd name="connsiteY8" fmla="*/ 6858000 h 10277547"/>
              <a:gd name="connsiteX9" fmla="*/ 624527 w 4831876"/>
              <a:gd name="connsiteY9" fmla="*/ 1862137 h 10277547"/>
              <a:gd name="connsiteX10" fmla="*/ 2958294 w 4831876"/>
              <a:gd name="connsiteY10" fmla="*/ 0 h 10277547"/>
              <a:gd name="connsiteX11" fmla="*/ 4831876 w 4831876"/>
              <a:gd name="connsiteY11" fmla="*/ 0 h 10277547"/>
              <a:gd name="connsiteX12" fmla="*/ 4207349 w 4831876"/>
              <a:gd name="connsiteY12" fmla="*/ 4995863 h 10277547"/>
              <a:gd name="connsiteX13" fmla="*/ 2333767 w 4831876"/>
              <a:gd name="connsiteY13" fmla="*/ 4995863 h 10277547"/>
              <a:gd name="connsiteX14" fmla="*/ 2958294 w 4831876"/>
              <a:gd name="connsiteY14" fmla="*/ 0 h 10277547"/>
              <a:gd name="connsiteX0" fmla="*/ 2303486 w 4831876"/>
              <a:gd name="connsiteY0" fmla="*/ 5281684 h 6879255"/>
              <a:gd name="connsiteX1" fmla="*/ 4177068 w 4831876"/>
              <a:gd name="connsiteY1" fmla="*/ 5281684 h 6879255"/>
              <a:gd name="connsiteX2" fmla="*/ 3975621 w 4831876"/>
              <a:gd name="connsiteY2" fmla="*/ 6865607 h 6879255"/>
              <a:gd name="connsiteX3" fmla="*/ 2102039 w 4831876"/>
              <a:gd name="connsiteY3" fmla="*/ 6879255 h 6879255"/>
              <a:gd name="connsiteX4" fmla="*/ 2303486 w 4831876"/>
              <a:gd name="connsiteY4" fmla="*/ 5281684 h 6879255"/>
              <a:gd name="connsiteX5" fmla="*/ 624527 w 4831876"/>
              <a:gd name="connsiteY5" fmla="*/ 1862137 h 6879255"/>
              <a:gd name="connsiteX6" fmla="*/ 2498109 w 4831876"/>
              <a:gd name="connsiteY6" fmla="*/ 1862137 h 6879255"/>
              <a:gd name="connsiteX7" fmla="*/ 1873582 w 4831876"/>
              <a:gd name="connsiteY7" fmla="*/ 6858000 h 6879255"/>
              <a:gd name="connsiteX8" fmla="*/ 0 w 4831876"/>
              <a:gd name="connsiteY8" fmla="*/ 6858000 h 6879255"/>
              <a:gd name="connsiteX9" fmla="*/ 624527 w 4831876"/>
              <a:gd name="connsiteY9" fmla="*/ 1862137 h 6879255"/>
              <a:gd name="connsiteX10" fmla="*/ 2958294 w 4831876"/>
              <a:gd name="connsiteY10" fmla="*/ 0 h 6879255"/>
              <a:gd name="connsiteX11" fmla="*/ 4831876 w 4831876"/>
              <a:gd name="connsiteY11" fmla="*/ 0 h 6879255"/>
              <a:gd name="connsiteX12" fmla="*/ 4207349 w 4831876"/>
              <a:gd name="connsiteY12" fmla="*/ 4995863 h 6879255"/>
              <a:gd name="connsiteX13" fmla="*/ 2333767 w 4831876"/>
              <a:gd name="connsiteY13" fmla="*/ 4995863 h 6879255"/>
              <a:gd name="connsiteX14" fmla="*/ 2958294 w 4831876"/>
              <a:gd name="connsiteY14" fmla="*/ 0 h 687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31876" h="6879255">
                <a:moveTo>
                  <a:pt x="2303486" y="5281684"/>
                </a:moveTo>
                <a:lnTo>
                  <a:pt x="4177068" y="5281684"/>
                </a:lnTo>
                <a:lnTo>
                  <a:pt x="3975621" y="6865607"/>
                </a:lnTo>
                <a:lnTo>
                  <a:pt x="2102039" y="6879255"/>
                </a:lnTo>
                <a:cubicBezTo>
                  <a:pt x="2310215" y="5213967"/>
                  <a:pt x="2095310" y="6946972"/>
                  <a:pt x="2303486" y="5281684"/>
                </a:cubicBezTo>
                <a:close/>
                <a:moveTo>
                  <a:pt x="624527" y="1862137"/>
                </a:moveTo>
                <a:lnTo>
                  <a:pt x="2498109" y="1862137"/>
                </a:lnTo>
                <a:lnTo>
                  <a:pt x="1873582" y="6858000"/>
                </a:lnTo>
                <a:lnTo>
                  <a:pt x="0" y="6858000"/>
                </a:lnTo>
                <a:lnTo>
                  <a:pt x="624527" y="1862137"/>
                </a:lnTo>
                <a:close/>
                <a:moveTo>
                  <a:pt x="2958294" y="0"/>
                </a:moveTo>
                <a:lnTo>
                  <a:pt x="4831876" y="0"/>
                </a:lnTo>
                <a:lnTo>
                  <a:pt x="4207349" y="4995863"/>
                </a:lnTo>
                <a:lnTo>
                  <a:pt x="2333767" y="4995863"/>
                </a:lnTo>
                <a:lnTo>
                  <a:pt x="295829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84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5540375" cy="6858000"/>
          </a:xfrm>
          <a:custGeom>
            <a:avLst/>
            <a:gdLst>
              <a:gd name="connsiteX0" fmla="*/ 2770187 w 5540375"/>
              <a:gd name="connsiteY0" fmla="*/ 1685498 h 6858000"/>
              <a:gd name="connsiteX1" fmla="*/ 1027752 w 5540375"/>
              <a:gd name="connsiteY1" fmla="*/ 3429000 h 6858000"/>
              <a:gd name="connsiteX2" fmla="*/ 2770187 w 5540375"/>
              <a:gd name="connsiteY2" fmla="*/ 5172502 h 6858000"/>
              <a:gd name="connsiteX3" fmla="*/ 4512622 w 5540375"/>
              <a:gd name="connsiteY3" fmla="*/ 3429000 h 6858000"/>
              <a:gd name="connsiteX4" fmla="*/ 2770187 w 5540375"/>
              <a:gd name="connsiteY4" fmla="*/ 1685498 h 6858000"/>
              <a:gd name="connsiteX5" fmla="*/ 0 w 5540375"/>
              <a:gd name="connsiteY5" fmla="*/ 0 h 6858000"/>
              <a:gd name="connsiteX6" fmla="*/ 5540375 w 5540375"/>
              <a:gd name="connsiteY6" fmla="*/ 0 h 6858000"/>
              <a:gd name="connsiteX7" fmla="*/ 5540375 w 5540375"/>
              <a:gd name="connsiteY7" fmla="*/ 6858000 h 6858000"/>
              <a:gd name="connsiteX8" fmla="*/ 0 w 554037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0375" h="6858000">
                <a:moveTo>
                  <a:pt x="2770187" y="1685498"/>
                </a:moveTo>
                <a:cubicBezTo>
                  <a:pt x="1807867" y="1685498"/>
                  <a:pt x="1027752" y="2466090"/>
                  <a:pt x="1027752" y="3429000"/>
                </a:cubicBezTo>
                <a:cubicBezTo>
                  <a:pt x="1027752" y="4391910"/>
                  <a:pt x="1807867" y="5172502"/>
                  <a:pt x="2770187" y="5172502"/>
                </a:cubicBezTo>
                <a:cubicBezTo>
                  <a:pt x="3732507" y="5172502"/>
                  <a:pt x="4512622" y="4391910"/>
                  <a:pt x="4512622" y="3429000"/>
                </a:cubicBezTo>
                <a:cubicBezTo>
                  <a:pt x="4512622" y="2466090"/>
                  <a:pt x="3732507" y="1685498"/>
                  <a:pt x="2770187" y="1685498"/>
                </a:cubicBezTo>
                <a:close/>
                <a:moveTo>
                  <a:pt x="0" y="0"/>
                </a:moveTo>
                <a:lnTo>
                  <a:pt x="5540375" y="0"/>
                </a:lnTo>
                <a:lnTo>
                  <a:pt x="55403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269241" y="1938860"/>
            <a:ext cx="3002507" cy="30025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67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5322888" cy="6858000"/>
          </a:xfrm>
          <a:custGeom>
            <a:avLst/>
            <a:gdLst>
              <a:gd name="connsiteX0" fmla="*/ 1085056 w 5322888"/>
              <a:gd name="connsiteY0" fmla="*/ 1852612 h 6858000"/>
              <a:gd name="connsiteX1" fmla="*/ 1085056 w 5322888"/>
              <a:gd name="connsiteY1" fmla="*/ 5005387 h 6858000"/>
              <a:gd name="connsiteX2" fmla="*/ 4237831 w 5322888"/>
              <a:gd name="connsiteY2" fmla="*/ 5005387 h 6858000"/>
              <a:gd name="connsiteX3" fmla="*/ 4237831 w 5322888"/>
              <a:gd name="connsiteY3" fmla="*/ 1852612 h 6858000"/>
              <a:gd name="connsiteX4" fmla="*/ 0 w 5322888"/>
              <a:gd name="connsiteY4" fmla="*/ 0 h 6858000"/>
              <a:gd name="connsiteX5" fmla="*/ 5322888 w 5322888"/>
              <a:gd name="connsiteY5" fmla="*/ 0 h 6858000"/>
              <a:gd name="connsiteX6" fmla="*/ 5322888 w 5322888"/>
              <a:gd name="connsiteY6" fmla="*/ 6858000 h 6858000"/>
              <a:gd name="connsiteX7" fmla="*/ 0 w 53228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2888" h="6858000">
                <a:moveTo>
                  <a:pt x="1085056" y="1852612"/>
                </a:moveTo>
                <a:lnTo>
                  <a:pt x="1085056" y="5005387"/>
                </a:lnTo>
                <a:lnTo>
                  <a:pt x="4237831" y="5005387"/>
                </a:lnTo>
                <a:lnTo>
                  <a:pt x="4237831" y="1852612"/>
                </a:lnTo>
                <a:close/>
                <a:moveTo>
                  <a:pt x="0" y="0"/>
                </a:moveTo>
                <a:lnTo>
                  <a:pt x="5322888" y="0"/>
                </a:lnTo>
                <a:lnTo>
                  <a:pt x="53228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1279608" y="2047166"/>
            <a:ext cx="2763672" cy="276367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2716212 w 5432425"/>
              <a:gd name="connsiteY0" fmla="*/ 1525102 h 6858000"/>
              <a:gd name="connsiteX1" fmla="*/ 812314 w 5432425"/>
              <a:gd name="connsiteY1" fmla="*/ 3429000 h 6858000"/>
              <a:gd name="connsiteX2" fmla="*/ 2716212 w 5432425"/>
              <a:gd name="connsiteY2" fmla="*/ 5332898 h 6858000"/>
              <a:gd name="connsiteX3" fmla="*/ 4620110 w 5432425"/>
              <a:gd name="connsiteY3" fmla="*/ 3429000 h 6858000"/>
              <a:gd name="connsiteX4" fmla="*/ 0 w 5432425"/>
              <a:gd name="connsiteY4" fmla="*/ 0 h 6858000"/>
              <a:gd name="connsiteX5" fmla="*/ 5432425 w 5432425"/>
              <a:gd name="connsiteY5" fmla="*/ 0 h 6858000"/>
              <a:gd name="connsiteX6" fmla="*/ 5432425 w 5432425"/>
              <a:gd name="connsiteY6" fmla="*/ 6858000 h 6858000"/>
              <a:gd name="connsiteX7" fmla="*/ 0 w 54324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2425" h="6858000">
                <a:moveTo>
                  <a:pt x="2716212" y="1525102"/>
                </a:moveTo>
                <a:lnTo>
                  <a:pt x="812314" y="3429000"/>
                </a:lnTo>
                <a:lnTo>
                  <a:pt x="2716212" y="5332898"/>
                </a:lnTo>
                <a:lnTo>
                  <a:pt x="4620110" y="342900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51495" y="1764282"/>
            <a:ext cx="3329439" cy="332943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4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1584882 w 5432425"/>
              <a:gd name="connsiteY0" fmla="*/ 1651380 h 6858000"/>
              <a:gd name="connsiteX1" fmla="*/ 643335 w 5432425"/>
              <a:gd name="connsiteY1" fmla="*/ 3534473 h 6858000"/>
              <a:gd name="connsiteX2" fmla="*/ 1584882 w 5432425"/>
              <a:gd name="connsiteY2" fmla="*/ 5417566 h 6858000"/>
              <a:gd name="connsiteX3" fmla="*/ 3847542 w 5432425"/>
              <a:gd name="connsiteY3" fmla="*/ 5417566 h 6858000"/>
              <a:gd name="connsiteX4" fmla="*/ 4789089 w 5432425"/>
              <a:gd name="connsiteY4" fmla="*/ 3534473 h 6858000"/>
              <a:gd name="connsiteX5" fmla="*/ 3847542 w 5432425"/>
              <a:gd name="connsiteY5" fmla="*/ 1651380 h 6858000"/>
              <a:gd name="connsiteX6" fmla="*/ 0 w 5432425"/>
              <a:gd name="connsiteY6" fmla="*/ 0 h 6858000"/>
              <a:gd name="connsiteX7" fmla="*/ 5432425 w 5432425"/>
              <a:gd name="connsiteY7" fmla="*/ 0 h 6858000"/>
              <a:gd name="connsiteX8" fmla="*/ 5432425 w 5432425"/>
              <a:gd name="connsiteY8" fmla="*/ 6858000 h 6858000"/>
              <a:gd name="connsiteX9" fmla="*/ 0 w 543242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2425" h="6858000">
                <a:moveTo>
                  <a:pt x="1584882" y="1651380"/>
                </a:moveTo>
                <a:lnTo>
                  <a:pt x="643335" y="3534473"/>
                </a:lnTo>
                <a:lnTo>
                  <a:pt x="1584882" y="5417566"/>
                </a:lnTo>
                <a:lnTo>
                  <a:pt x="3847542" y="5417566"/>
                </a:lnTo>
                <a:lnTo>
                  <a:pt x="4789089" y="3534473"/>
                </a:lnTo>
                <a:lnTo>
                  <a:pt x="3847542" y="165138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7720" y="1873390"/>
            <a:ext cx="3656984" cy="3322167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27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28696" y="0"/>
            <a:ext cx="3534611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5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42245" y="0"/>
            <a:ext cx="514975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500050" y="0"/>
            <a:ext cx="15421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52437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66951" y="0"/>
            <a:ext cx="3730388" cy="68580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20198E-FB00-45FC-87F8-5ACE61D98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5950" y="0"/>
            <a:ext cx="4038600" cy="6858000"/>
          </a:xfrm>
          <a:custGeom>
            <a:avLst/>
            <a:gdLst>
              <a:gd name="connsiteX0" fmla="*/ 0 w 4038600"/>
              <a:gd name="connsiteY0" fmla="*/ 4514850 h 6858000"/>
              <a:gd name="connsiteX1" fmla="*/ 4038600 w 4038600"/>
              <a:gd name="connsiteY1" fmla="*/ 4514850 h 6858000"/>
              <a:gd name="connsiteX2" fmla="*/ 4038600 w 4038600"/>
              <a:gd name="connsiteY2" fmla="*/ 6858000 h 6858000"/>
              <a:gd name="connsiteX3" fmla="*/ 0 w 4038600"/>
              <a:gd name="connsiteY3" fmla="*/ 6858000 h 6858000"/>
              <a:gd name="connsiteX4" fmla="*/ 0 w 4038600"/>
              <a:gd name="connsiteY4" fmla="*/ 0 h 6858000"/>
              <a:gd name="connsiteX5" fmla="*/ 4038600 w 4038600"/>
              <a:gd name="connsiteY5" fmla="*/ 0 h 6858000"/>
              <a:gd name="connsiteX6" fmla="*/ 4038600 w 4038600"/>
              <a:gd name="connsiteY6" fmla="*/ 2781300 h 6858000"/>
              <a:gd name="connsiteX7" fmla="*/ 0 w 4038600"/>
              <a:gd name="connsiteY7" fmla="*/ 2781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8600" h="6858000">
                <a:moveTo>
                  <a:pt x="0" y="4514850"/>
                </a:moveTo>
                <a:lnTo>
                  <a:pt x="4038600" y="4514850"/>
                </a:lnTo>
                <a:lnTo>
                  <a:pt x="40386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38600" y="0"/>
                </a:lnTo>
                <a:lnTo>
                  <a:pt x="4038600" y="2781300"/>
                </a:lnTo>
                <a:lnTo>
                  <a:pt x="0" y="27813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20992-4974-4911-B400-068865B6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15" y="3038021"/>
            <a:ext cx="3878036" cy="81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49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9287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7969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8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44203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73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429000"/>
          </a:xfrm>
          <a:custGeom>
            <a:avLst/>
            <a:gdLst>
              <a:gd name="connsiteX0" fmla="*/ 0 w 12192001"/>
              <a:gd name="connsiteY0" fmla="*/ 341193 h 3429000"/>
              <a:gd name="connsiteX1" fmla="*/ 1760561 w 12192001"/>
              <a:gd name="connsiteY1" fmla="*/ 1304214 h 3429000"/>
              <a:gd name="connsiteX2" fmla="*/ 0 w 12192001"/>
              <a:gd name="connsiteY2" fmla="*/ 2267234 h 3429000"/>
              <a:gd name="connsiteX3" fmla="*/ 12192001 w 12192001"/>
              <a:gd name="connsiteY3" fmla="*/ 341192 h 3429000"/>
              <a:gd name="connsiteX4" fmla="*/ 12192001 w 12192001"/>
              <a:gd name="connsiteY4" fmla="*/ 2267233 h 3429000"/>
              <a:gd name="connsiteX5" fmla="*/ 10481482 w 12192001"/>
              <a:gd name="connsiteY5" fmla="*/ 1304212 h 3429000"/>
              <a:gd name="connsiteX6" fmla="*/ 1 w 12192001"/>
              <a:gd name="connsiteY6" fmla="*/ 0 h 3429000"/>
              <a:gd name="connsiteX7" fmla="*/ 12192001 w 12192001"/>
              <a:gd name="connsiteY7" fmla="*/ 0 h 3429000"/>
              <a:gd name="connsiteX8" fmla="*/ 6096001 w 12192001"/>
              <a:gd name="connsiteY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1" h="3429000">
                <a:moveTo>
                  <a:pt x="0" y="341193"/>
                </a:moveTo>
                <a:lnTo>
                  <a:pt x="1760561" y="1304214"/>
                </a:lnTo>
                <a:lnTo>
                  <a:pt x="0" y="2267234"/>
                </a:lnTo>
                <a:close/>
                <a:moveTo>
                  <a:pt x="12192001" y="341192"/>
                </a:moveTo>
                <a:lnTo>
                  <a:pt x="12192001" y="2267233"/>
                </a:lnTo>
                <a:lnTo>
                  <a:pt x="10481482" y="1304212"/>
                </a:lnTo>
                <a:close/>
                <a:moveTo>
                  <a:pt x="1" y="0"/>
                </a:moveTo>
                <a:lnTo>
                  <a:pt x="12192001" y="0"/>
                </a:lnTo>
                <a:lnTo>
                  <a:pt x="6096001" y="3429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46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753725" cy="6858000"/>
          </a:xfrm>
          <a:custGeom>
            <a:avLst/>
            <a:gdLst>
              <a:gd name="connsiteX0" fmla="*/ 1549401 w 12303126"/>
              <a:gd name="connsiteY0" fmla="*/ 2005581 h 6858000"/>
              <a:gd name="connsiteX1" fmla="*/ 1549401 w 12303126"/>
              <a:gd name="connsiteY1" fmla="*/ 5104381 h 6858000"/>
              <a:gd name="connsiteX2" fmla="*/ 0 w 12303126"/>
              <a:gd name="connsiteY2" fmla="*/ 3554981 h 6858000"/>
              <a:gd name="connsiteX3" fmla="*/ 1549401 w 12303126"/>
              <a:gd name="connsiteY3" fmla="*/ 2005581 h 6858000"/>
              <a:gd name="connsiteX4" fmla="*/ 1549401 w 12303126"/>
              <a:gd name="connsiteY4" fmla="*/ 0 h 6858000"/>
              <a:gd name="connsiteX5" fmla="*/ 12303126 w 12303126"/>
              <a:gd name="connsiteY5" fmla="*/ 0 h 6858000"/>
              <a:gd name="connsiteX6" fmla="*/ 12303126 w 12303126"/>
              <a:gd name="connsiteY6" fmla="*/ 6858000 h 6858000"/>
              <a:gd name="connsiteX7" fmla="*/ 1549401 w 12303126"/>
              <a:gd name="connsiteY7" fmla="*/ 6858000 h 6858000"/>
              <a:gd name="connsiteX8" fmla="*/ 1549401 w 12303126"/>
              <a:gd name="connsiteY8" fmla="*/ 5104381 h 6858000"/>
              <a:gd name="connsiteX9" fmla="*/ 3098802 w 12303126"/>
              <a:gd name="connsiteY9" fmla="*/ 3554981 h 6858000"/>
              <a:gd name="connsiteX10" fmla="*/ 1549401 w 12303126"/>
              <a:gd name="connsiteY10" fmla="*/ 2005581 h 6858000"/>
              <a:gd name="connsiteX0" fmla="*/ 0 w 10753725"/>
              <a:gd name="connsiteY0" fmla="*/ 2005581 h 6858000"/>
              <a:gd name="connsiteX1" fmla="*/ 0 w 10753725"/>
              <a:gd name="connsiteY1" fmla="*/ 5104381 h 6858000"/>
              <a:gd name="connsiteX2" fmla="*/ 0 w 10753725"/>
              <a:gd name="connsiteY2" fmla="*/ 2005581 h 6858000"/>
              <a:gd name="connsiteX3" fmla="*/ 0 w 10753725"/>
              <a:gd name="connsiteY3" fmla="*/ 0 h 6858000"/>
              <a:gd name="connsiteX4" fmla="*/ 10753725 w 10753725"/>
              <a:gd name="connsiteY4" fmla="*/ 0 h 6858000"/>
              <a:gd name="connsiteX5" fmla="*/ 10753725 w 10753725"/>
              <a:gd name="connsiteY5" fmla="*/ 6858000 h 6858000"/>
              <a:gd name="connsiteX6" fmla="*/ 0 w 10753725"/>
              <a:gd name="connsiteY6" fmla="*/ 6858000 h 6858000"/>
              <a:gd name="connsiteX7" fmla="*/ 0 w 10753725"/>
              <a:gd name="connsiteY7" fmla="*/ 5104381 h 6858000"/>
              <a:gd name="connsiteX8" fmla="*/ 1549401 w 10753725"/>
              <a:gd name="connsiteY8" fmla="*/ 3554981 h 6858000"/>
              <a:gd name="connsiteX9" fmla="*/ 0 w 10753725"/>
              <a:gd name="connsiteY9" fmla="*/ 2005581 h 6858000"/>
              <a:gd name="connsiteX10" fmla="*/ 0 w 10753725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53725" h="6858000">
                <a:moveTo>
                  <a:pt x="0" y="2005581"/>
                </a:moveTo>
                <a:lnTo>
                  <a:pt x="0" y="5104381"/>
                </a:lnTo>
                <a:lnTo>
                  <a:pt x="0" y="2005581"/>
                </a:lnTo>
                <a:close/>
                <a:moveTo>
                  <a:pt x="0" y="0"/>
                </a:moveTo>
                <a:lnTo>
                  <a:pt x="10753725" y="0"/>
                </a:lnTo>
                <a:lnTo>
                  <a:pt x="10753725" y="6858000"/>
                </a:lnTo>
                <a:lnTo>
                  <a:pt x="0" y="6858000"/>
                </a:lnTo>
                <a:lnTo>
                  <a:pt x="0" y="5104381"/>
                </a:lnTo>
                <a:cubicBezTo>
                  <a:pt x="855711" y="5104381"/>
                  <a:pt x="1549401" y="4410691"/>
                  <a:pt x="1549401" y="3554981"/>
                </a:cubicBezTo>
                <a:cubicBezTo>
                  <a:pt x="1549401" y="2699271"/>
                  <a:pt x="855711" y="2005581"/>
                  <a:pt x="0" y="200558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72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681539" cy="247015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72252" y="0"/>
            <a:ext cx="397149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034461" y="0"/>
            <a:ext cx="315753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72252" y="5090617"/>
            <a:ext cx="7319749" cy="176738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11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60" y="4346371"/>
            <a:ext cx="5921829" cy="25116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1" y="1"/>
            <a:ext cx="6096000" cy="685799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13557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171156" y="1"/>
            <a:ext cx="3849688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06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3429000" cy="281143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98886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16657" y="149443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16657" y="0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16657" y="5575109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8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49337" y="0"/>
            <a:ext cx="3752851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083560" y="3616656"/>
            <a:ext cx="3752851" cy="324134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3616658"/>
            <a:ext cx="3484728" cy="197892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8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89B3A3E-41FB-4AEF-9D2D-4B59C1C875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361038" cy="6858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CC5C2-79D9-4798-83D3-76BB5A34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67" y="2162291"/>
            <a:ext cx="4366533" cy="81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22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993190" y="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993190" y="3657604"/>
            <a:ext cx="3198812" cy="223823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567602" y="171450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67602" y="5344808"/>
            <a:ext cx="3198812" cy="15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42014" y="2466833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43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50900" y="-1"/>
            <a:ext cx="2919413" cy="415490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50900" y="4363455"/>
            <a:ext cx="2919413" cy="249454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11196" y="-1"/>
            <a:ext cx="2919413" cy="31923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1196" y="3429000"/>
            <a:ext cx="4683627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61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04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8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467752"/>
            <a:ext cx="3564069" cy="5922499"/>
          </a:xfrm>
          <a:custGeom>
            <a:avLst/>
            <a:gdLst>
              <a:gd name="connsiteX0" fmla="*/ 0 w 3564069"/>
              <a:gd name="connsiteY0" fmla="*/ 0 h 5922499"/>
              <a:gd name="connsiteX1" fmla="*/ 3564069 w 3564069"/>
              <a:gd name="connsiteY1" fmla="*/ 0 h 5922499"/>
              <a:gd name="connsiteX2" fmla="*/ 3564069 w 3564069"/>
              <a:gd name="connsiteY2" fmla="*/ 5922499 h 5922499"/>
              <a:gd name="connsiteX3" fmla="*/ 0 w 3564069"/>
              <a:gd name="connsiteY3" fmla="*/ 5922499 h 592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4069" h="5922499">
                <a:moveTo>
                  <a:pt x="0" y="0"/>
                </a:moveTo>
                <a:lnTo>
                  <a:pt x="3564069" y="0"/>
                </a:lnTo>
                <a:lnTo>
                  <a:pt x="3564069" y="5922499"/>
                </a:lnTo>
                <a:lnTo>
                  <a:pt x="0" y="5922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9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2906" y="0"/>
            <a:ext cx="5567926" cy="3995225"/>
          </a:xfrm>
          <a:custGeom>
            <a:avLst/>
            <a:gdLst>
              <a:gd name="connsiteX0" fmla="*/ 3771188 w 5567926"/>
              <a:gd name="connsiteY0" fmla="*/ 0 h 3995225"/>
              <a:gd name="connsiteX1" fmla="*/ 5567926 w 5567926"/>
              <a:gd name="connsiteY1" fmla="*/ 0 h 3995225"/>
              <a:gd name="connsiteX2" fmla="*/ 5567926 w 5567926"/>
              <a:gd name="connsiteY2" fmla="*/ 3995225 h 3995225"/>
              <a:gd name="connsiteX3" fmla="*/ 3771188 w 5567926"/>
              <a:gd name="connsiteY3" fmla="*/ 3995225 h 3995225"/>
              <a:gd name="connsiteX4" fmla="*/ 1885594 w 5567926"/>
              <a:gd name="connsiteY4" fmla="*/ 0 h 3995225"/>
              <a:gd name="connsiteX5" fmla="*/ 3682332 w 5567926"/>
              <a:gd name="connsiteY5" fmla="*/ 0 h 3995225"/>
              <a:gd name="connsiteX6" fmla="*/ 3682332 w 5567926"/>
              <a:gd name="connsiteY6" fmla="*/ 3995225 h 3995225"/>
              <a:gd name="connsiteX7" fmla="*/ 1885594 w 5567926"/>
              <a:gd name="connsiteY7" fmla="*/ 3995225 h 3995225"/>
              <a:gd name="connsiteX8" fmla="*/ 0 w 5567926"/>
              <a:gd name="connsiteY8" fmla="*/ 0 h 3995225"/>
              <a:gd name="connsiteX9" fmla="*/ 1796738 w 5567926"/>
              <a:gd name="connsiteY9" fmla="*/ 0 h 3995225"/>
              <a:gd name="connsiteX10" fmla="*/ 1796738 w 5567926"/>
              <a:gd name="connsiteY10" fmla="*/ 3995225 h 3995225"/>
              <a:gd name="connsiteX11" fmla="*/ 0 w 5567926"/>
              <a:gd name="connsiteY11" fmla="*/ 3995225 h 39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67926" h="3995225">
                <a:moveTo>
                  <a:pt x="3771188" y="0"/>
                </a:moveTo>
                <a:lnTo>
                  <a:pt x="5567926" y="0"/>
                </a:lnTo>
                <a:lnTo>
                  <a:pt x="5567926" y="3995225"/>
                </a:lnTo>
                <a:lnTo>
                  <a:pt x="3771188" y="3995225"/>
                </a:lnTo>
                <a:close/>
                <a:moveTo>
                  <a:pt x="1885594" y="0"/>
                </a:moveTo>
                <a:lnTo>
                  <a:pt x="3682332" y="0"/>
                </a:lnTo>
                <a:lnTo>
                  <a:pt x="3682332" y="3995225"/>
                </a:lnTo>
                <a:lnTo>
                  <a:pt x="1885594" y="3995225"/>
                </a:lnTo>
                <a:close/>
                <a:moveTo>
                  <a:pt x="0" y="0"/>
                </a:moveTo>
                <a:lnTo>
                  <a:pt x="1796738" y="0"/>
                </a:lnTo>
                <a:lnTo>
                  <a:pt x="1796738" y="3995225"/>
                </a:lnTo>
                <a:lnTo>
                  <a:pt x="0" y="3995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27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4332849"/>
            <a:ext cx="2729132" cy="2525151"/>
          </a:xfrm>
          <a:custGeom>
            <a:avLst/>
            <a:gdLst>
              <a:gd name="connsiteX0" fmla="*/ 0 w 2729132"/>
              <a:gd name="connsiteY0" fmla="*/ 0 h 2525151"/>
              <a:gd name="connsiteX1" fmla="*/ 2729132 w 2729132"/>
              <a:gd name="connsiteY1" fmla="*/ 0 h 2525151"/>
              <a:gd name="connsiteX2" fmla="*/ 2729132 w 2729132"/>
              <a:gd name="connsiteY2" fmla="*/ 2525151 h 2525151"/>
              <a:gd name="connsiteX3" fmla="*/ 0 w 2729132"/>
              <a:gd name="connsiteY3" fmla="*/ 2525151 h 25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9132" h="2525151">
                <a:moveTo>
                  <a:pt x="0" y="0"/>
                </a:moveTo>
                <a:lnTo>
                  <a:pt x="2729132" y="0"/>
                </a:lnTo>
                <a:lnTo>
                  <a:pt x="2729132" y="2525151"/>
                </a:lnTo>
                <a:lnTo>
                  <a:pt x="0" y="2525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041011" y="75848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5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800162" y="667420"/>
            <a:ext cx="4391838" cy="3665429"/>
          </a:xfrm>
          <a:custGeom>
            <a:avLst/>
            <a:gdLst>
              <a:gd name="connsiteX0" fmla="*/ 0 w 4391838"/>
              <a:gd name="connsiteY0" fmla="*/ 0 h 3665429"/>
              <a:gd name="connsiteX1" fmla="*/ 4391838 w 4391838"/>
              <a:gd name="connsiteY1" fmla="*/ 0 h 3665429"/>
              <a:gd name="connsiteX2" fmla="*/ 4391838 w 4391838"/>
              <a:gd name="connsiteY2" fmla="*/ 3665429 h 3665429"/>
              <a:gd name="connsiteX3" fmla="*/ 0 w 4391838"/>
              <a:gd name="connsiteY3" fmla="*/ 3665429 h 366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838" h="3665429">
                <a:moveTo>
                  <a:pt x="0" y="0"/>
                </a:moveTo>
                <a:lnTo>
                  <a:pt x="4391838" y="0"/>
                </a:lnTo>
                <a:lnTo>
                  <a:pt x="4391838" y="3665429"/>
                </a:lnTo>
                <a:lnTo>
                  <a:pt x="0" y="3665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665699" y="4529636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69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665700" y="386070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665699" y="4529636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F0E453-AFA1-443C-85E7-7FF3DC54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84" y="1167120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98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665699" y="2457853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665700" y="386070"/>
            <a:ext cx="2391507" cy="1942294"/>
          </a:xfrm>
          <a:custGeom>
            <a:avLst/>
            <a:gdLst>
              <a:gd name="connsiteX0" fmla="*/ 0 w 2391507"/>
              <a:gd name="connsiteY0" fmla="*/ 0 h 1942294"/>
              <a:gd name="connsiteX1" fmla="*/ 2391507 w 2391507"/>
              <a:gd name="connsiteY1" fmla="*/ 0 h 1942294"/>
              <a:gd name="connsiteX2" fmla="*/ 2391507 w 2391507"/>
              <a:gd name="connsiteY2" fmla="*/ 1942294 h 1942294"/>
              <a:gd name="connsiteX3" fmla="*/ 0 w 2391507"/>
              <a:gd name="connsiteY3" fmla="*/ 1942294 h 194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07" h="1942294">
                <a:moveTo>
                  <a:pt x="0" y="0"/>
                </a:moveTo>
                <a:lnTo>
                  <a:pt x="2391507" y="0"/>
                </a:lnTo>
                <a:lnTo>
                  <a:pt x="2391507" y="1942294"/>
                </a:lnTo>
                <a:lnTo>
                  <a:pt x="0" y="1942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7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6"/>
          <p:cNvSpPr>
            <a:spLocks noGrp="1"/>
          </p:cNvSpPr>
          <p:nvPr>
            <p:ph type="pic" sz="quarter" idx="13"/>
          </p:nvPr>
        </p:nvSpPr>
        <p:spPr>
          <a:xfrm>
            <a:off x="5976938" y="977835"/>
            <a:ext cx="2351087" cy="2132013"/>
          </a:xfrm>
        </p:spPr>
      </p:sp>
      <p:sp>
        <p:nvSpPr>
          <p:cNvPr id="16" name="Picture Placeholder 96"/>
          <p:cNvSpPr>
            <a:spLocks noGrp="1"/>
          </p:cNvSpPr>
          <p:nvPr>
            <p:ph type="pic" sz="quarter" idx="14"/>
          </p:nvPr>
        </p:nvSpPr>
        <p:spPr>
          <a:xfrm>
            <a:off x="8694284" y="977835"/>
            <a:ext cx="2351087" cy="2132013"/>
          </a:xfrm>
        </p:spPr>
      </p:sp>
    </p:spTree>
    <p:extLst>
      <p:ext uri="{BB962C8B-B14F-4D97-AF65-F5344CB8AC3E}">
        <p14:creationId xmlns:p14="http://schemas.microsoft.com/office/powerpoint/2010/main" val="1620052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650602" y="971390"/>
            <a:ext cx="3694205" cy="2568388"/>
          </a:xfrm>
          <a:custGeom>
            <a:avLst/>
            <a:gdLst>
              <a:gd name="connsiteX0" fmla="*/ 0 w 3694205"/>
              <a:gd name="connsiteY0" fmla="*/ 0 h 2568388"/>
              <a:gd name="connsiteX1" fmla="*/ 3694205 w 3694205"/>
              <a:gd name="connsiteY1" fmla="*/ 0 h 2568388"/>
              <a:gd name="connsiteX2" fmla="*/ 3694205 w 3694205"/>
              <a:gd name="connsiteY2" fmla="*/ 2568388 h 2568388"/>
              <a:gd name="connsiteX3" fmla="*/ 0 w 3694205"/>
              <a:gd name="connsiteY3" fmla="*/ 2568388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205" h="2568388">
                <a:moveTo>
                  <a:pt x="0" y="0"/>
                </a:moveTo>
                <a:lnTo>
                  <a:pt x="3694205" y="0"/>
                </a:lnTo>
                <a:lnTo>
                  <a:pt x="3694205" y="2568388"/>
                </a:lnTo>
                <a:lnTo>
                  <a:pt x="0" y="25683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41869" y="3766500"/>
            <a:ext cx="3694205" cy="2399934"/>
          </a:xfrm>
          <a:custGeom>
            <a:avLst/>
            <a:gdLst>
              <a:gd name="connsiteX0" fmla="*/ 0 w 3694205"/>
              <a:gd name="connsiteY0" fmla="*/ 0 h 2399934"/>
              <a:gd name="connsiteX1" fmla="*/ 3694205 w 3694205"/>
              <a:gd name="connsiteY1" fmla="*/ 0 h 2399934"/>
              <a:gd name="connsiteX2" fmla="*/ 3694205 w 3694205"/>
              <a:gd name="connsiteY2" fmla="*/ 2399934 h 2399934"/>
              <a:gd name="connsiteX3" fmla="*/ 0 w 3694205"/>
              <a:gd name="connsiteY3" fmla="*/ 2399934 h 23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205" h="2399934">
                <a:moveTo>
                  <a:pt x="0" y="0"/>
                </a:moveTo>
                <a:lnTo>
                  <a:pt x="3694205" y="0"/>
                </a:lnTo>
                <a:lnTo>
                  <a:pt x="3694205" y="2399934"/>
                </a:lnTo>
                <a:lnTo>
                  <a:pt x="0" y="2399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41869" y="2404740"/>
            <a:ext cx="1962586" cy="1135038"/>
          </a:xfrm>
          <a:custGeom>
            <a:avLst/>
            <a:gdLst>
              <a:gd name="connsiteX0" fmla="*/ 0 w 1962586"/>
              <a:gd name="connsiteY0" fmla="*/ 0 h 1135038"/>
              <a:gd name="connsiteX1" fmla="*/ 1962586 w 1962586"/>
              <a:gd name="connsiteY1" fmla="*/ 0 h 1135038"/>
              <a:gd name="connsiteX2" fmla="*/ 1962586 w 1962586"/>
              <a:gd name="connsiteY2" fmla="*/ 1135038 h 1135038"/>
              <a:gd name="connsiteX3" fmla="*/ 0 w 1962586"/>
              <a:gd name="connsiteY3" fmla="*/ 1135038 h 113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586" h="1135038">
                <a:moveTo>
                  <a:pt x="0" y="0"/>
                </a:moveTo>
                <a:lnTo>
                  <a:pt x="1962586" y="0"/>
                </a:lnTo>
                <a:lnTo>
                  <a:pt x="1962586" y="1135038"/>
                </a:lnTo>
                <a:lnTo>
                  <a:pt x="0" y="11350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24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572250" y="638175"/>
            <a:ext cx="3009900" cy="5581650"/>
          </a:xfrm>
          <a:custGeom>
            <a:avLst/>
            <a:gdLst>
              <a:gd name="connsiteX0" fmla="*/ 0 w 3009900"/>
              <a:gd name="connsiteY0" fmla="*/ 0 h 5581650"/>
              <a:gd name="connsiteX1" fmla="*/ 3009900 w 3009900"/>
              <a:gd name="connsiteY1" fmla="*/ 0 h 5581650"/>
              <a:gd name="connsiteX2" fmla="*/ 3009900 w 3009900"/>
              <a:gd name="connsiteY2" fmla="*/ 5581650 h 5581650"/>
              <a:gd name="connsiteX3" fmla="*/ 0 w 3009900"/>
              <a:gd name="connsiteY3" fmla="*/ 5581650 h 558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5581650">
                <a:moveTo>
                  <a:pt x="0" y="0"/>
                </a:moveTo>
                <a:lnTo>
                  <a:pt x="3009900" y="0"/>
                </a:lnTo>
                <a:lnTo>
                  <a:pt x="3009900" y="5581650"/>
                </a:lnTo>
                <a:lnTo>
                  <a:pt x="0" y="5581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715500" y="2867025"/>
            <a:ext cx="1790700" cy="3352800"/>
          </a:xfrm>
          <a:custGeom>
            <a:avLst/>
            <a:gdLst>
              <a:gd name="connsiteX0" fmla="*/ 0 w 1790700"/>
              <a:gd name="connsiteY0" fmla="*/ 0 h 3352800"/>
              <a:gd name="connsiteX1" fmla="*/ 1790700 w 1790700"/>
              <a:gd name="connsiteY1" fmla="*/ 0 h 3352800"/>
              <a:gd name="connsiteX2" fmla="*/ 1790700 w 1790700"/>
              <a:gd name="connsiteY2" fmla="*/ 3352800 h 3352800"/>
              <a:gd name="connsiteX3" fmla="*/ 0 w 17907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3352800">
                <a:moveTo>
                  <a:pt x="0" y="0"/>
                </a:moveTo>
                <a:lnTo>
                  <a:pt x="1790700" y="0"/>
                </a:lnTo>
                <a:lnTo>
                  <a:pt x="17907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9715500" y="638175"/>
            <a:ext cx="1790700" cy="2095500"/>
          </a:xfrm>
          <a:custGeom>
            <a:avLst/>
            <a:gdLst>
              <a:gd name="connsiteX0" fmla="*/ 0 w 1790700"/>
              <a:gd name="connsiteY0" fmla="*/ 0 h 2095500"/>
              <a:gd name="connsiteX1" fmla="*/ 1790700 w 1790700"/>
              <a:gd name="connsiteY1" fmla="*/ 0 h 2095500"/>
              <a:gd name="connsiteX2" fmla="*/ 1790700 w 1790700"/>
              <a:gd name="connsiteY2" fmla="*/ 2095500 h 2095500"/>
              <a:gd name="connsiteX3" fmla="*/ 0 w 1790700"/>
              <a:gd name="connsiteY3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2095500">
                <a:moveTo>
                  <a:pt x="0" y="0"/>
                </a:moveTo>
                <a:lnTo>
                  <a:pt x="1790700" y="0"/>
                </a:lnTo>
                <a:lnTo>
                  <a:pt x="1790700" y="2095500"/>
                </a:lnTo>
                <a:lnTo>
                  <a:pt x="0" y="2095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7981952" y="4410078"/>
            <a:ext cx="2286001" cy="1755401"/>
          </a:xfrm>
          <a:custGeom>
            <a:avLst/>
            <a:gdLst>
              <a:gd name="connsiteX0" fmla="*/ 0 w 2286001"/>
              <a:gd name="connsiteY0" fmla="*/ 0 h 1755401"/>
              <a:gd name="connsiteX1" fmla="*/ 2286001 w 2286001"/>
              <a:gd name="connsiteY1" fmla="*/ 0 h 1755401"/>
              <a:gd name="connsiteX2" fmla="*/ 2286001 w 2286001"/>
              <a:gd name="connsiteY2" fmla="*/ 1755401 h 1755401"/>
              <a:gd name="connsiteX3" fmla="*/ 0 w 2286001"/>
              <a:gd name="connsiteY3" fmla="*/ 1755401 h 175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55401">
                <a:moveTo>
                  <a:pt x="0" y="0"/>
                </a:moveTo>
                <a:lnTo>
                  <a:pt x="2286001" y="0"/>
                </a:lnTo>
                <a:lnTo>
                  <a:pt x="2286001" y="1755401"/>
                </a:lnTo>
                <a:lnTo>
                  <a:pt x="0" y="1755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7981951" y="2583403"/>
            <a:ext cx="2286001" cy="1771905"/>
          </a:xfrm>
          <a:custGeom>
            <a:avLst/>
            <a:gdLst>
              <a:gd name="connsiteX0" fmla="*/ 0 w 2286001"/>
              <a:gd name="connsiteY0" fmla="*/ 0 h 1771905"/>
              <a:gd name="connsiteX1" fmla="*/ 2286001 w 2286001"/>
              <a:gd name="connsiteY1" fmla="*/ 0 h 1771905"/>
              <a:gd name="connsiteX2" fmla="*/ 2286001 w 2286001"/>
              <a:gd name="connsiteY2" fmla="*/ 1771905 h 1771905"/>
              <a:gd name="connsiteX3" fmla="*/ 0 w 2286001"/>
              <a:gd name="connsiteY3" fmla="*/ 1771905 h 177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71905">
                <a:moveTo>
                  <a:pt x="0" y="0"/>
                </a:moveTo>
                <a:lnTo>
                  <a:pt x="2286001" y="0"/>
                </a:lnTo>
                <a:lnTo>
                  <a:pt x="2286001" y="1771905"/>
                </a:lnTo>
                <a:lnTo>
                  <a:pt x="0" y="177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528629" y="4410075"/>
            <a:ext cx="2399535" cy="1755402"/>
          </a:xfrm>
          <a:custGeom>
            <a:avLst/>
            <a:gdLst>
              <a:gd name="connsiteX0" fmla="*/ 0 w 2399535"/>
              <a:gd name="connsiteY0" fmla="*/ 0 h 1755402"/>
              <a:gd name="connsiteX1" fmla="*/ 2399535 w 2399535"/>
              <a:gd name="connsiteY1" fmla="*/ 0 h 1755402"/>
              <a:gd name="connsiteX2" fmla="*/ 2399535 w 2399535"/>
              <a:gd name="connsiteY2" fmla="*/ 1755402 h 1755402"/>
              <a:gd name="connsiteX3" fmla="*/ 0 w 2399535"/>
              <a:gd name="connsiteY3" fmla="*/ 1755402 h 175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535" h="1755402">
                <a:moveTo>
                  <a:pt x="0" y="0"/>
                </a:moveTo>
                <a:lnTo>
                  <a:pt x="2399535" y="0"/>
                </a:lnTo>
                <a:lnTo>
                  <a:pt x="2399535" y="1755402"/>
                </a:lnTo>
                <a:lnTo>
                  <a:pt x="0" y="17554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528629" y="2583405"/>
            <a:ext cx="2399535" cy="1771903"/>
          </a:xfrm>
          <a:custGeom>
            <a:avLst/>
            <a:gdLst>
              <a:gd name="connsiteX0" fmla="*/ 0 w 2399535"/>
              <a:gd name="connsiteY0" fmla="*/ 0 h 1771903"/>
              <a:gd name="connsiteX1" fmla="*/ 2399535 w 2399535"/>
              <a:gd name="connsiteY1" fmla="*/ 0 h 1771903"/>
              <a:gd name="connsiteX2" fmla="*/ 2399535 w 2399535"/>
              <a:gd name="connsiteY2" fmla="*/ 1771903 h 1771903"/>
              <a:gd name="connsiteX3" fmla="*/ 0 w 2399535"/>
              <a:gd name="connsiteY3" fmla="*/ 1771903 h 177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535" h="1771903">
                <a:moveTo>
                  <a:pt x="0" y="0"/>
                </a:moveTo>
                <a:lnTo>
                  <a:pt x="2399535" y="0"/>
                </a:lnTo>
                <a:lnTo>
                  <a:pt x="2399535" y="1771903"/>
                </a:lnTo>
                <a:lnTo>
                  <a:pt x="0" y="1771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7988989" y="756728"/>
            <a:ext cx="2286001" cy="1771905"/>
          </a:xfrm>
          <a:custGeom>
            <a:avLst/>
            <a:gdLst>
              <a:gd name="connsiteX0" fmla="*/ 0 w 2286001"/>
              <a:gd name="connsiteY0" fmla="*/ 0 h 1771905"/>
              <a:gd name="connsiteX1" fmla="*/ 2286001 w 2286001"/>
              <a:gd name="connsiteY1" fmla="*/ 0 h 1771905"/>
              <a:gd name="connsiteX2" fmla="*/ 2286001 w 2286001"/>
              <a:gd name="connsiteY2" fmla="*/ 1771905 h 1771905"/>
              <a:gd name="connsiteX3" fmla="*/ 0 w 2286001"/>
              <a:gd name="connsiteY3" fmla="*/ 1771905 h 177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1771905">
                <a:moveTo>
                  <a:pt x="0" y="0"/>
                </a:moveTo>
                <a:lnTo>
                  <a:pt x="2286001" y="0"/>
                </a:lnTo>
                <a:lnTo>
                  <a:pt x="2286001" y="1771905"/>
                </a:lnTo>
                <a:lnTo>
                  <a:pt x="0" y="177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274634" y="756734"/>
            <a:ext cx="3653530" cy="1771903"/>
          </a:xfrm>
          <a:custGeom>
            <a:avLst/>
            <a:gdLst>
              <a:gd name="connsiteX0" fmla="*/ 0 w 3653530"/>
              <a:gd name="connsiteY0" fmla="*/ 0 h 1771903"/>
              <a:gd name="connsiteX1" fmla="*/ 3653530 w 3653530"/>
              <a:gd name="connsiteY1" fmla="*/ 0 h 1771903"/>
              <a:gd name="connsiteX2" fmla="*/ 3653530 w 3653530"/>
              <a:gd name="connsiteY2" fmla="*/ 1771903 h 1771903"/>
              <a:gd name="connsiteX3" fmla="*/ 0 w 3653530"/>
              <a:gd name="connsiteY3" fmla="*/ 1771903 h 177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530" h="1771903">
                <a:moveTo>
                  <a:pt x="0" y="0"/>
                </a:moveTo>
                <a:lnTo>
                  <a:pt x="3653530" y="0"/>
                </a:lnTo>
                <a:lnTo>
                  <a:pt x="3653530" y="1771903"/>
                </a:lnTo>
                <a:lnTo>
                  <a:pt x="0" y="1771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892840" y="2583402"/>
            <a:ext cx="3582000" cy="3582074"/>
          </a:xfrm>
          <a:custGeom>
            <a:avLst/>
            <a:gdLst>
              <a:gd name="connsiteX0" fmla="*/ 0 w 3582000"/>
              <a:gd name="connsiteY0" fmla="*/ 0 h 3582074"/>
              <a:gd name="connsiteX1" fmla="*/ 3582000 w 3582000"/>
              <a:gd name="connsiteY1" fmla="*/ 0 h 3582074"/>
              <a:gd name="connsiteX2" fmla="*/ 3582000 w 3582000"/>
              <a:gd name="connsiteY2" fmla="*/ 3582074 h 3582074"/>
              <a:gd name="connsiteX3" fmla="*/ 0 w 3582000"/>
              <a:gd name="connsiteY3" fmla="*/ 3582074 h 358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000" h="3582074">
                <a:moveTo>
                  <a:pt x="0" y="0"/>
                </a:moveTo>
                <a:lnTo>
                  <a:pt x="3582000" y="0"/>
                </a:lnTo>
                <a:lnTo>
                  <a:pt x="3582000" y="3582074"/>
                </a:lnTo>
                <a:lnTo>
                  <a:pt x="0" y="35820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15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939089" y="1128714"/>
            <a:ext cx="2409825" cy="4267201"/>
          </a:xfrm>
          <a:custGeom>
            <a:avLst/>
            <a:gdLst>
              <a:gd name="connsiteX0" fmla="*/ 0 w 2409825"/>
              <a:gd name="connsiteY0" fmla="*/ 0 h 4267201"/>
              <a:gd name="connsiteX1" fmla="*/ 2409825 w 2409825"/>
              <a:gd name="connsiteY1" fmla="*/ 0 h 4267201"/>
              <a:gd name="connsiteX2" fmla="*/ 2409825 w 2409825"/>
              <a:gd name="connsiteY2" fmla="*/ 4267201 h 4267201"/>
              <a:gd name="connsiteX3" fmla="*/ 0 w 2409825"/>
              <a:gd name="connsiteY3" fmla="*/ 4267201 h 426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825" h="4267201">
                <a:moveTo>
                  <a:pt x="0" y="0"/>
                </a:moveTo>
                <a:lnTo>
                  <a:pt x="2409825" y="0"/>
                </a:lnTo>
                <a:lnTo>
                  <a:pt x="2409825" y="4267201"/>
                </a:lnTo>
                <a:lnTo>
                  <a:pt x="0" y="4267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74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21247" y="1509007"/>
            <a:ext cx="6114082" cy="3819712"/>
          </a:xfrm>
          <a:custGeom>
            <a:avLst/>
            <a:gdLst>
              <a:gd name="connsiteX0" fmla="*/ 0 w 6114082"/>
              <a:gd name="connsiteY0" fmla="*/ 0 h 3819712"/>
              <a:gd name="connsiteX1" fmla="*/ 6114082 w 6114082"/>
              <a:gd name="connsiteY1" fmla="*/ 0 h 3819712"/>
              <a:gd name="connsiteX2" fmla="*/ 6114082 w 6114082"/>
              <a:gd name="connsiteY2" fmla="*/ 3819712 h 3819712"/>
              <a:gd name="connsiteX3" fmla="*/ 0 w 6114082"/>
              <a:gd name="connsiteY3" fmla="*/ 3819712 h 381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4082" h="3819712">
                <a:moveTo>
                  <a:pt x="0" y="0"/>
                </a:moveTo>
                <a:lnTo>
                  <a:pt x="6114082" y="0"/>
                </a:lnTo>
                <a:lnTo>
                  <a:pt x="6114082" y="3819712"/>
                </a:lnTo>
                <a:lnTo>
                  <a:pt x="0" y="3819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622D7E-57B7-4208-B1CC-D8F98E53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84" y="1167120"/>
            <a:ext cx="4126716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F10A7B9-1CA6-4B03-8FB4-B53B0DF047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7939" y="1394194"/>
            <a:ext cx="2346136" cy="415255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583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2F1E99-0395-4FCC-8EF8-92DAE7BB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6" y="4415287"/>
            <a:ext cx="3357789" cy="1517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799518" y="6586628"/>
            <a:ext cx="394570" cy="2154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15291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1"/>
          </p:nvPr>
        </p:nvSpPr>
        <p:spPr>
          <a:xfrm>
            <a:off x="3368039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220788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7073536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8926285" y="1306286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15291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3368039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5220788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73536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9"/>
          </p:nvPr>
        </p:nvSpPr>
        <p:spPr>
          <a:xfrm>
            <a:off x="8926285" y="3276600"/>
            <a:ext cx="1541418" cy="159366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109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5" r:id="rId3"/>
    <p:sldLayoutId id="2147483651" r:id="rId4"/>
    <p:sldLayoutId id="2147483652" r:id="rId5"/>
    <p:sldLayoutId id="2147483667" r:id="rId6"/>
    <p:sldLayoutId id="2147483669" r:id="rId7"/>
    <p:sldLayoutId id="2147483670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60920" y="1139707"/>
            <a:ext cx="8241360" cy="10884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83992" y="2315022"/>
            <a:ext cx="10238179" cy="3509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787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1pPr>
      <a:lvl2pPr marL="0" marR="0" indent="1143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2pPr>
      <a:lvl3pPr marL="0" marR="0" indent="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3pPr>
      <a:lvl4pPr marL="0" marR="0" indent="3429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4pPr>
      <a:lvl5pPr marL="0" marR="0" indent="457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5pPr>
      <a:lvl6pPr marL="0" marR="0" indent="5715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6pPr>
      <a:lvl7pPr marL="0" marR="0" indent="685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7pPr>
      <a:lvl8pPr marL="0" marR="0" indent="8001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8pPr>
      <a:lvl9pPr marL="0" marR="0" indent="9144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Light"/>
          <a:ea typeface="Lato Light"/>
          <a:cs typeface="Lato Light"/>
          <a:sym typeface="Lato Light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1143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3429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457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5715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685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8001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9144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727574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F157-9060-4C6E-813B-142D5FD966DE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87BE-1FCA-4B3A-A1F0-DDD0C2EC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9970-8913-4F81-8A76-75A41B2A9870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F73C5-81E9-4146-B850-293351181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107CF51-320F-7648-8EFE-35AF59E932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20884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E5251-F4FF-4815-80A7-40CC60D67C36}"/>
              </a:ext>
            </a:extLst>
          </p:cNvPr>
          <p:cNvSpPr/>
          <p:nvPr/>
        </p:nvSpPr>
        <p:spPr>
          <a:xfrm>
            <a:off x="1538514" y="2429301"/>
            <a:ext cx="9114972" cy="1733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17461-09FD-4184-B540-1F6B3A37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514" y="2569340"/>
            <a:ext cx="9114971" cy="1466088"/>
          </a:xfrm>
        </p:spPr>
        <p:txBody>
          <a:bodyPr/>
          <a:lstStyle/>
          <a:p>
            <a:pPr lvl="0"/>
            <a:r>
              <a:rPr lang="zh-TW" altLang="en-US" sz="54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54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</a:t>
            </a:r>
            <a:r>
              <a:rPr lang="en-US" altLang="zh-TW" sz="54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</a:t>
            </a:r>
            <a:r>
              <a:rPr lang="zh-TW" altLang="en-US" sz="54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力使力的</a:t>
            </a:r>
            <a:r>
              <a:rPr lang="zh-TW" altLang="en-US" sz="54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</a:t>
            </a:r>
            <a:endParaRPr lang="zh-TW" altLang="en-US" sz="54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61F3F-8472-4D6D-BB18-EC26DFDED5DD}"/>
              </a:ext>
            </a:extLst>
          </p:cNvPr>
          <p:cNvSpPr/>
          <p:nvPr/>
        </p:nvSpPr>
        <p:spPr>
          <a:xfrm>
            <a:off x="1712688" y="3633681"/>
            <a:ext cx="876662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tillium" charset="0"/>
            </a:endParaRPr>
          </a:p>
          <a:p>
            <a:pPr algn="ctr">
              <a:spcAft>
                <a:spcPts val="1800"/>
              </a:spcAft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您想每週快速賺取</a:t>
            </a:r>
            <a:r>
              <a:rPr lang="en-US" altLang="zh-TW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$47,500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嗎</a:t>
            </a:r>
            <a:r>
              <a:rPr lang="zh-TW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？</a:t>
            </a:r>
            <a:endParaRPr lang="en-US" altLang="zh-TW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tillium" charset="0"/>
            </a:endParaRPr>
          </a:p>
          <a:p>
            <a:pPr algn="ctr">
              <a:spcAft>
                <a:spcPts val="1800"/>
              </a:spcAft>
            </a:pPr>
            <a:r>
              <a:rPr lang="zh-TW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或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tillium" charset="0"/>
            </a:endParaRPr>
          </a:p>
          <a:p>
            <a:pPr algn="ctr"/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您想更快賺取一筆</a:t>
            </a:r>
            <a:r>
              <a:rPr lang="en-US" altLang="zh-TW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$9,500</a:t>
            </a:r>
            <a:r>
              <a:rPr lang="zh-TW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的佣金嗎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tillium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522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9444CF0-27CF-D94A-AF28-236E89A6CD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549" b="17549"/>
          <a:stretch>
            <a:fillRect/>
          </a:stretch>
        </p:blipFill>
        <p:spPr>
          <a:xfrm>
            <a:off x="-26988" y="3976688"/>
            <a:ext cx="12218988" cy="2906712"/>
          </a:xfrm>
        </p:spPr>
      </p:pic>
      <p:sp>
        <p:nvSpPr>
          <p:cNvPr id="743" name="Shape 743"/>
          <p:cNvSpPr/>
          <p:nvPr/>
        </p:nvSpPr>
        <p:spPr>
          <a:xfrm>
            <a:off x="11803280" y="6467706"/>
            <a:ext cx="415644" cy="415645"/>
          </a:xfrm>
          <a:prstGeom prst="rect">
            <a:avLst/>
          </a:prstGeom>
          <a:solidFill>
            <a:srgbClr val="282828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744" name="Shape 7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2757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6" name="Shape 746"/>
          <p:cNvSpPr/>
          <p:nvPr/>
        </p:nvSpPr>
        <p:spPr>
          <a:xfrm>
            <a:off x="140499" y="1120275"/>
            <a:ext cx="11901245" cy="287960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2" anchor="t">
            <a:noAutofit/>
          </a:bodyPr>
          <a:lstStyle>
            <a:lvl1pPr algn="ctr"/>
          </a:lstStyle>
          <a:p>
            <a:pPr marL="342900" marR="0" lvl="1" indent="-22860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位超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連鎖</a:t>
            </a:r>
            <a:r>
              <a:rPr kumimoji="0" lang="en-US" altLang="zh-TW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店主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團隊夥伴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承諾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每月使用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150-250 BV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的產品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3429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位超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連鎖</a:t>
            </a:r>
            <a:r>
              <a:rPr lang="en-US" altLang="zh-TW" sz="28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店主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團隊夥伴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承諾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每月零售額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達到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NT6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0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00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=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每月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NT1</a:t>
            </a:r>
            <a:r>
              <a:rPr lang="en-US" altLang="zh-TW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800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的零售利潤與每月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100 BV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的</a:t>
            </a:r>
            <a:r>
              <a:rPr kumimoji="0" lang="zh-TW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新</a:t>
            </a:r>
            <a:r>
              <a:rPr kumimoji="0" lang="zh-TW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業績 </a:t>
            </a:r>
            <a:r>
              <a:rPr lang="zh-TW" altLang="en-US" sz="28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在</a:t>
            </a:r>
            <a:r>
              <a:rPr kumimoji="0" lang="zh-TW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事業初期的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12</a:t>
            </a: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個</a:t>
            </a:r>
            <a:r>
              <a:rPr kumimoji="0" lang="zh-TW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月</a:t>
            </a:r>
            <a:endParaRPr kumimoji="0" lang="en-US" altLang="zh-TW" sz="2800" b="1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3429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位超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連鎖</a:t>
            </a:r>
            <a:r>
              <a:rPr lang="en-US" altLang="zh-TW" sz="28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店主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團隊夥伴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承諾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每個月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向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4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合格人選展示事業計畫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342900" marR="0" lvl="1" indent="-22860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假設加入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比例為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8</a:t>
            </a:r>
            <a:r>
              <a:rPr lang="zh-TW" altLang="en-US" sz="2800" b="1" noProof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：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1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9" name="Shape 745">
            <a:extLst>
              <a:ext uri="{FF2B5EF4-FFF2-40B4-BE49-F238E27FC236}">
                <a16:creationId xmlns:a16="http://schemas.microsoft.com/office/drawing/2014/main" id="{02E85AE2-EFBE-4B4C-B145-2E7F801F9653}"/>
              </a:ext>
            </a:extLst>
          </p:cNvPr>
          <p:cNvSpPr/>
          <p:nvPr/>
        </p:nvSpPr>
        <p:spPr>
          <a:xfrm>
            <a:off x="167424" y="148088"/>
            <a:ext cx="11874321" cy="103324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 algn="ctr"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制定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團隊行動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計畫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1DBED0-1F69-7E49-BC3E-C1480B413BC2}"/>
              </a:ext>
            </a:extLst>
          </p:cNvPr>
          <p:cNvSpPr/>
          <p:nvPr/>
        </p:nvSpPr>
        <p:spPr>
          <a:xfrm>
            <a:off x="0" y="3973218"/>
            <a:ext cx="12192000" cy="2884781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6170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63FF93-90BF-8C4B-B870-5A4692296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14" b="54282"/>
          <a:stretch/>
        </p:blipFill>
        <p:spPr>
          <a:xfrm>
            <a:off x="0" y="0"/>
            <a:ext cx="12192000" cy="1836453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3D7A3E-97D1-A94D-A999-24FBB19E9B15}"/>
              </a:ext>
            </a:extLst>
          </p:cNvPr>
          <p:cNvSpPr/>
          <p:nvPr/>
        </p:nvSpPr>
        <p:spPr>
          <a:xfrm>
            <a:off x="0" y="-45806"/>
            <a:ext cx="12192000" cy="1882260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4A6D6-4989-7040-9347-191CCDF1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FF867-9969-E947-91A4-66498BC55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3B2EF-A1DC-BE4B-877D-684B7CC74325}"/>
              </a:ext>
            </a:extLst>
          </p:cNvPr>
          <p:cNvCxnSpPr>
            <a:cxnSpLocks/>
          </p:cNvCxnSpPr>
          <p:nvPr/>
        </p:nvCxnSpPr>
        <p:spPr>
          <a:xfrm flipH="1">
            <a:off x="11062010" y="2178205"/>
            <a:ext cx="282498" cy="312234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04D1F6-959B-E540-B403-BA43BBD7D88F}"/>
              </a:ext>
            </a:extLst>
          </p:cNvPr>
          <p:cNvCxnSpPr>
            <a:cxnSpLocks/>
          </p:cNvCxnSpPr>
          <p:nvPr/>
        </p:nvCxnSpPr>
        <p:spPr>
          <a:xfrm flipH="1">
            <a:off x="10147610" y="2795239"/>
            <a:ext cx="249044" cy="3233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47728-151E-F742-8195-A5EB51903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CE346-94B3-224D-B798-A0BBF67689B3}"/>
              </a:ext>
            </a:extLst>
          </p:cNvPr>
          <p:cNvCxnSpPr>
            <a:cxnSpLocks/>
          </p:cNvCxnSpPr>
          <p:nvPr/>
        </p:nvCxnSpPr>
        <p:spPr>
          <a:xfrm flipH="1">
            <a:off x="9255512" y="3170663"/>
            <a:ext cx="197005" cy="258337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B06E10-4ACF-434E-8383-8CEF9FA832CD}"/>
              </a:ext>
            </a:extLst>
          </p:cNvPr>
          <p:cNvCxnSpPr>
            <a:cxnSpLocks/>
          </p:cNvCxnSpPr>
          <p:nvPr/>
        </p:nvCxnSpPr>
        <p:spPr>
          <a:xfrm flipH="1">
            <a:off x="8385718" y="3456878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248B67-492F-E949-AB5C-10CDB9B71EEB}"/>
              </a:ext>
            </a:extLst>
          </p:cNvPr>
          <p:cNvCxnSpPr>
            <a:cxnSpLocks/>
          </p:cNvCxnSpPr>
          <p:nvPr/>
        </p:nvCxnSpPr>
        <p:spPr>
          <a:xfrm flipH="1">
            <a:off x="7514661" y="376273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8ED042A-D70F-D24E-9583-9045C0E7F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5CD2E-C0B1-CA45-B9A5-111ACA48B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73E7A-5EDF-6B43-B38B-6C44B8165BFB}"/>
              </a:ext>
            </a:extLst>
          </p:cNvPr>
          <p:cNvCxnSpPr>
            <a:cxnSpLocks/>
          </p:cNvCxnSpPr>
          <p:nvPr/>
        </p:nvCxnSpPr>
        <p:spPr>
          <a:xfrm flipH="1">
            <a:off x="6658985" y="403950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FE542AB-3C12-2845-8AD3-9283E3DEB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5B22C2-C399-044B-9E4A-446570D4F46F}"/>
              </a:ext>
            </a:extLst>
          </p:cNvPr>
          <p:cNvCxnSpPr>
            <a:cxnSpLocks/>
          </p:cNvCxnSpPr>
          <p:nvPr/>
        </p:nvCxnSpPr>
        <p:spPr>
          <a:xfrm flipH="1">
            <a:off x="5794918" y="4336971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7F7AAA2-995C-F748-A498-F8FDF408D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8583EF-1D1B-0B49-BE9F-7E3CE265A860}"/>
              </a:ext>
            </a:extLst>
          </p:cNvPr>
          <p:cNvCxnSpPr>
            <a:cxnSpLocks/>
          </p:cNvCxnSpPr>
          <p:nvPr/>
        </p:nvCxnSpPr>
        <p:spPr>
          <a:xfrm flipH="1">
            <a:off x="4922463" y="460088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1DDEC99-3ECD-194F-992D-FA536C2F1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CCEA7D-6BC2-C843-A59E-B7B4F9ED08C4}"/>
              </a:ext>
            </a:extLst>
          </p:cNvPr>
          <p:cNvCxnSpPr>
            <a:cxnSpLocks/>
          </p:cNvCxnSpPr>
          <p:nvPr/>
        </p:nvCxnSpPr>
        <p:spPr>
          <a:xfrm flipH="1">
            <a:off x="4060455" y="487601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6386F88-2162-FD41-9C32-0D033AC96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91C1A-E374-604A-AE1C-D855570F5890}"/>
              </a:ext>
            </a:extLst>
          </p:cNvPr>
          <p:cNvCxnSpPr>
            <a:cxnSpLocks/>
          </p:cNvCxnSpPr>
          <p:nvPr/>
        </p:nvCxnSpPr>
        <p:spPr>
          <a:xfrm flipH="1">
            <a:off x="3202720" y="515670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25544B7-3491-CA47-8AAC-0B9268232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D19C81-7315-2243-9AD4-FC67E13EAE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CB22BF-8EBA-D440-9883-3DFC970C8DF9}"/>
              </a:ext>
            </a:extLst>
          </p:cNvPr>
          <p:cNvCxnSpPr>
            <a:cxnSpLocks/>
          </p:cNvCxnSpPr>
          <p:nvPr/>
        </p:nvCxnSpPr>
        <p:spPr>
          <a:xfrm flipH="1">
            <a:off x="2357306" y="5420617"/>
            <a:ext cx="197892" cy="38456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21BD8F-294F-5F4A-98D3-8F7EDFDE99BB}"/>
              </a:ext>
            </a:extLst>
          </p:cNvPr>
          <p:cNvCxnSpPr>
            <a:cxnSpLocks/>
          </p:cNvCxnSpPr>
          <p:nvPr/>
        </p:nvCxnSpPr>
        <p:spPr>
          <a:xfrm flipH="1">
            <a:off x="1478280" y="5805182"/>
            <a:ext cx="196307" cy="37209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6FE6AB-29B1-4C4C-99B2-B8CE87FAC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112855-F315-4842-A033-FD07E3DBB4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704" name="Shape 1704"/>
          <p:cNvSpPr/>
          <p:nvPr/>
        </p:nvSpPr>
        <p:spPr>
          <a:xfrm>
            <a:off x="207124" y="168589"/>
            <a:ext cx="11771586" cy="12845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0" algn="l"/>
              </a:tabLst>
              <a:defRPr/>
            </a:pPr>
            <a:r>
              <a:rPr kumimoji="0" lang="zh-TW" altLang="en-US" sz="5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制定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團隊行動</a:t>
            </a:r>
            <a:r>
              <a:rPr kumimoji="0" lang="zh-TW" altLang="en-US" sz="5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計畫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Light"/>
            </a:endParaRPr>
          </a:p>
        </p:txBody>
      </p:sp>
      <p:sp>
        <p:nvSpPr>
          <p:cNvPr id="1705" name="Shape 1705"/>
          <p:cNvSpPr/>
          <p:nvPr/>
        </p:nvSpPr>
        <p:spPr>
          <a:xfrm>
            <a:off x="3849475" y="1248458"/>
            <a:ext cx="4566974" cy="5243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基於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8:1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比例的團隊成長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945187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">
            <a:extLst>
              <a:ext uri="{FF2B5EF4-FFF2-40B4-BE49-F238E27FC236}">
                <a16:creationId xmlns:a16="http://schemas.microsoft.com/office/drawing/2014/main" id="{1F63FF93-90BF-8C4B-B870-5A4692296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14" b="54282"/>
          <a:stretch/>
        </p:blipFill>
        <p:spPr>
          <a:xfrm>
            <a:off x="0" y="0"/>
            <a:ext cx="12192000" cy="1836453"/>
          </a:xfrm>
        </p:spPr>
      </p:pic>
      <p:sp>
        <p:nvSpPr>
          <p:cNvPr id="43" name="Rectangle 31">
            <a:extLst>
              <a:ext uri="{FF2B5EF4-FFF2-40B4-BE49-F238E27FC236}">
                <a16:creationId xmlns:a16="http://schemas.microsoft.com/office/drawing/2014/main" id="{973D7A3E-97D1-A94D-A999-24FBB19E9B15}"/>
              </a:ext>
            </a:extLst>
          </p:cNvPr>
          <p:cNvSpPr/>
          <p:nvPr/>
        </p:nvSpPr>
        <p:spPr>
          <a:xfrm>
            <a:off x="0" y="-45806"/>
            <a:ext cx="12192000" cy="1882260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63FF93-90BF-8C4B-B870-5A4692296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14" b="54282"/>
          <a:stretch/>
        </p:blipFill>
        <p:spPr>
          <a:xfrm>
            <a:off x="0" y="0"/>
            <a:ext cx="12192000" cy="1836453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73D7A3E-97D1-A94D-A999-24FBB19E9B15}"/>
              </a:ext>
            </a:extLst>
          </p:cNvPr>
          <p:cNvSpPr/>
          <p:nvPr/>
        </p:nvSpPr>
        <p:spPr>
          <a:xfrm>
            <a:off x="0" y="-45806"/>
            <a:ext cx="12192000" cy="1882260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4A6D6-4989-7040-9347-191CCDF1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FF867-9969-E947-91A4-66498BC55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3B2EF-A1DC-BE4B-877D-684B7CC74325}"/>
              </a:ext>
            </a:extLst>
          </p:cNvPr>
          <p:cNvCxnSpPr>
            <a:cxnSpLocks/>
          </p:cNvCxnSpPr>
          <p:nvPr/>
        </p:nvCxnSpPr>
        <p:spPr>
          <a:xfrm flipH="1">
            <a:off x="11062010" y="2178205"/>
            <a:ext cx="282498" cy="312234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04D1F6-959B-E540-B403-BA43BBD7D88F}"/>
              </a:ext>
            </a:extLst>
          </p:cNvPr>
          <p:cNvCxnSpPr>
            <a:cxnSpLocks/>
          </p:cNvCxnSpPr>
          <p:nvPr/>
        </p:nvCxnSpPr>
        <p:spPr>
          <a:xfrm flipH="1">
            <a:off x="10147610" y="2795239"/>
            <a:ext cx="249044" cy="3233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47728-151E-F742-8195-A5EB51903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CE346-94B3-224D-B798-A0BBF67689B3}"/>
              </a:ext>
            </a:extLst>
          </p:cNvPr>
          <p:cNvCxnSpPr>
            <a:cxnSpLocks/>
          </p:cNvCxnSpPr>
          <p:nvPr/>
        </p:nvCxnSpPr>
        <p:spPr>
          <a:xfrm flipH="1">
            <a:off x="9255512" y="3170663"/>
            <a:ext cx="197005" cy="258337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B06E10-4ACF-434E-8383-8CEF9FA832CD}"/>
              </a:ext>
            </a:extLst>
          </p:cNvPr>
          <p:cNvCxnSpPr>
            <a:cxnSpLocks/>
          </p:cNvCxnSpPr>
          <p:nvPr/>
        </p:nvCxnSpPr>
        <p:spPr>
          <a:xfrm flipH="1">
            <a:off x="8385718" y="3456878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248B67-492F-E949-AB5C-10CDB9B71EEB}"/>
              </a:ext>
            </a:extLst>
          </p:cNvPr>
          <p:cNvCxnSpPr>
            <a:cxnSpLocks/>
          </p:cNvCxnSpPr>
          <p:nvPr/>
        </p:nvCxnSpPr>
        <p:spPr>
          <a:xfrm flipH="1">
            <a:off x="7514661" y="376273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8ED042A-D70F-D24E-9583-9045C0E7F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5CD2E-C0B1-CA45-B9A5-111ACA48B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73E7A-5EDF-6B43-B38B-6C44B8165BFB}"/>
              </a:ext>
            </a:extLst>
          </p:cNvPr>
          <p:cNvCxnSpPr>
            <a:cxnSpLocks/>
          </p:cNvCxnSpPr>
          <p:nvPr/>
        </p:nvCxnSpPr>
        <p:spPr>
          <a:xfrm flipH="1">
            <a:off x="6658985" y="403950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FE542AB-3C12-2845-8AD3-9283E3DEB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5B22C2-C399-044B-9E4A-446570D4F46F}"/>
              </a:ext>
            </a:extLst>
          </p:cNvPr>
          <p:cNvCxnSpPr>
            <a:cxnSpLocks/>
          </p:cNvCxnSpPr>
          <p:nvPr/>
        </p:nvCxnSpPr>
        <p:spPr>
          <a:xfrm flipH="1">
            <a:off x="5794918" y="4336971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7F7AAA2-995C-F748-A498-F8FDF408D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8583EF-1D1B-0B49-BE9F-7E3CE265A860}"/>
              </a:ext>
            </a:extLst>
          </p:cNvPr>
          <p:cNvCxnSpPr>
            <a:cxnSpLocks/>
          </p:cNvCxnSpPr>
          <p:nvPr/>
        </p:nvCxnSpPr>
        <p:spPr>
          <a:xfrm flipH="1">
            <a:off x="4922463" y="4600883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1DDEC99-3ECD-194F-992D-FA536C2F1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CCEA7D-6BC2-C843-A59E-B7B4F9ED08C4}"/>
              </a:ext>
            </a:extLst>
          </p:cNvPr>
          <p:cNvCxnSpPr>
            <a:cxnSpLocks/>
          </p:cNvCxnSpPr>
          <p:nvPr/>
        </p:nvCxnSpPr>
        <p:spPr>
          <a:xfrm flipH="1">
            <a:off x="4060455" y="487601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6386F88-2162-FD41-9C32-0D033AC96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91C1A-E374-604A-AE1C-D855570F5890}"/>
              </a:ext>
            </a:extLst>
          </p:cNvPr>
          <p:cNvCxnSpPr>
            <a:cxnSpLocks/>
          </p:cNvCxnSpPr>
          <p:nvPr/>
        </p:nvCxnSpPr>
        <p:spPr>
          <a:xfrm flipH="1">
            <a:off x="3202720" y="5156705"/>
            <a:ext cx="208155" cy="26391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25544B7-3491-CA47-8AAC-0B9268232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D19C81-7315-2243-9AD4-FC67E13EAE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CB22BF-8EBA-D440-9883-3DFC970C8DF9}"/>
              </a:ext>
            </a:extLst>
          </p:cNvPr>
          <p:cNvCxnSpPr>
            <a:cxnSpLocks/>
          </p:cNvCxnSpPr>
          <p:nvPr/>
        </p:nvCxnSpPr>
        <p:spPr>
          <a:xfrm flipH="1">
            <a:off x="2357306" y="5420617"/>
            <a:ext cx="197892" cy="38456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21BD8F-294F-5F4A-98D3-8F7EDFDE99BB}"/>
              </a:ext>
            </a:extLst>
          </p:cNvPr>
          <p:cNvCxnSpPr>
            <a:cxnSpLocks/>
          </p:cNvCxnSpPr>
          <p:nvPr/>
        </p:nvCxnSpPr>
        <p:spPr>
          <a:xfrm flipH="1">
            <a:off x="1478280" y="5805182"/>
            <a:ext cx="196307" cy="37209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6FE6AB-29B1-4C4C-99B2-B8CE87FAC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112855-F315-4842-A033-FD07E3DBB4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4" name="Picture Placeholder 3">
            <a:extLst>
              <a:ext uri="{FF2B5EF4-FFF2-40B4-BE49-F238E27FC236}">
                <a16:creationId xmlns:a16="http://schemas.microsoft.com/office/drawing/2014/main" id="{CD6D6573-3CE8-A647-858B-57897A93FE3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362" b="9362"/>
          <a:stretch>
            <a:fillRect/>
          </a:stretch>
        </p:blipFill>
        <p:spPr>
          <a:xfrm>
            <a:off x="7583487" y="4364038"/>
            <a:ext cx="4608513" cy="2493962"/>
          </a:xfrm>
          <a:prstGeom prst="rect">
            <a:avLst/>
          </a:prstGeom>
          <a:solidFill>
            <a:schemeClr val="bg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6F74DB3-AE15-3943-A719-448D942E87FE}"/>
              </a:ext>
            </a:extLst>
          </p:cNvPr>
          <p:cNvSpPr/>
          <p:nvPr/>
        </p:nvSpPr>
        <p:spPr>
          <a:xfrm>
            <a:off x="7583486" y="4364037"/>
            <a:ext cx="4608513" cy="2493962"/>
          </a:xfrm>
          <a:prstGeom prst="rect">
            <a:avLst/>
          </a:prstGeom>
          <a:solidFill>
            <a:srgbClr val="A40000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Shape 1705">
            <a:extLst>
              <a:ext uri="{FF2B5EF4-FFF2-40B4-BE49-F238E27FC236}">
                <a16:creationId xmlns:a16="http://schemas.microsoft.com/office/drawing/2014/main" id="{024D5FB0-C480-1E4B-A0D0-B6BF505FE864}"/>
              </a:ext>
            </a:extLst>
          </p:cNvPr>
          <p:cNvSpPr/>
          <p:nvPr/>
        </p:nvSpPr>
        <p:spPr>
          <a:xfrm>
            <a:off x="7722816" y="4522366"/>
            <a:ext cx="4469184" cy="21677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lvl="0" algn="ctr">
              <a:defRPr/>
            </a:pPr>
            <a:r>
              <a:rPr lang="zh-TW" altLang="en-US" sz="3200" b="1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32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位超</a:t>
            </a:r>
            <a:r>
              <a:rPr lang="zh-TW" altLang="en-US" sz="3200" b="1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3200" u="sng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lang="zh-TW" altLang="en-US" sz="3200" b="1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 </a:t>
            </a:r>
            <a:r>
              <a:rPr lang="en-US" altLang="zh-TW" sz="32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br>
              <a:rPr lang="en-US" altLang="zh-TW" sz="32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始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300-600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150-250 BV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的個人使用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100-600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Shape 1704"/>
          <p:cNvSpPr/>
          <p:nvPr/>
        </p:nvSpPr>
        <p:spPr>
          <a:xfrm>
            <a:off x="207124" y="168589"/>
            <a:ext cx="11771586" cy="12845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0" algn="l"/>
              </a:tabLst>
              <a:defRPr/>
            </a:pPr>
            <a:r>
              <a:rPr kumimoji="0" lang="zh-TW" altLang="en-US" sz="5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制定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團隊行動</a:t>
            </a:r>
            <a:r>
              <a:rPr kumimoji="0" lang="zh-TW" altLang="en-US" sz="5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計畫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Light"/>
            </a:endParaRPr>
          </a:p>
        </p:txBody>
      </p:sp>
      <p:sp>
        <p:nvSpPr>
          <p:cNvPr id="48" name="Shape 1705"/>
          <p:cNvSpPr/>
          <p:nvPr/>
        </p:nvSpPr>
        <p:spPr>
          <a:xfrm>
            <a:off x="3835024" y="1248458"/>
            <a:ext cx="4515885" cy="5243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基於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8:1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比例的團隊成長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938596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2210BD-5D29-8D46-B33B-899499481706}"/>
              </a:ext>
            </a:extLst>
          </p:cNvPr>
          <p:cNvSpPr/>
          <p:nvPr/>
        </p:nvSpPr>
        <p:spPr>
          <a:xfrm>
            <a:off x="5705" y="2127913"/>
            <a:ext cx="6096248" cy="2412724"/>
          </a:xfrm>
          <a:prstGeom prst="rect">
            <a:avLst/>
          </a:prstGeom>
          <a:solidFill>
            <a:srgbClr val="A4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084871-2D20-4A4F-B52B-24FE890B9260}"/>
              </a:ext>
            </a:extLst>
          </p:cNvPr>
          <p:cNvSpPr/>
          <p:nvPr/>
        </p:nvSpPr>
        <p:spPr>
          <a:xfrm>
            <a:off x="6115710" y="4480581"/>
            <a:ext cx="6090296" cy="2400299"/>
          </a:xfrm>
          <a:prstGeom prst="rect">
            <a:avLst/>
          </a:prstGeom>
          <a:solidFill>
            <a:srgbClr val="A411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AEA91EF-D786-BF43-93E3-1CD46D2C7B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576" b="12576"/>
          <a:stretch>
            <a:fillRect/>
          </a:stretch>
        </p:blipFill>
        <p:spPr>
          <a:xfrm>
            <a:off x="6096000" y="2127912"/>
            <a:ext cx="6097588" cy="2386012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086F813-A12B-3246-89AE-256144B2205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5060" t="28635" r="9711" b="21531"/>
          <a:stretch/>
        </p:blipFill>
        <p:spPr>
          <a:xfrm>
            <a:off x="0" y="4503738"/>
            <a:ext cx="6102350" cy="2379662"/>
          </a:xfrm>
        </p:spPr>
      </p:pic>
      <p:sp>
        <p:nvSpPr>
          <p:cNvPr id="1238" name="Shape 1238"/>
          <p:cNvSpPr/>
          <p:nvPr/>
        </p:nvSpPr>
        <p:spPr>
          <a:xfrm>
            <a:off x="763458" y="2367191"/>
            <a:ext cx="4575038" cy="18138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>
            <a:lvl1pPr algn="r">
              <a:defRPr sz="6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單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靠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您一個人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的努力與成果</a:t>
            </a:r>
          </a:p>
        </p:txBody>
      </p:sp>
      <p:sp>
        <p:nvSpPr>
          <p:cNvPr id="16" name="Shape 738">
            <a:extLst>
              <a:ext uri="{FF2B5EF4-FFF2-40B4-BE49-F238E27FC236}">
                <a16:creationId xmlns:a16="http://schemas.microsoft.com/office/drawing/2014/main" id="{78001700-9A41-1344-AF0C-D1A0133F0E8D}"/>
              </a:ext>
            </a:extLst>
          </p:cNvPr>
          <p:cNvSpPr/>
          <p:nvPr/>
        </p:nvSpPr>
        <p:spPr>
          <a:xfrm>
            <a:off x="1629434" y="522202"/>
            <a:ext cx="8931041" cy="127141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 algn="ctr"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達成</a:t>
            </a:r>
            <a:r>
              <a:rPr kumimoji="0" lang="zh-TW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您的目標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 Light"/>
            </a:endParaRPr>
          </a:p>
        </p:txBody>
      </p:sp>
      <p:sp>
        <p:nvSpPr>
          <p:cNvPr id="17" name="Shape 1238">
            <a:extLst>
              <a:ext uri="{FF2B5EF4-FFF2-40B4-BE49-F238E27FC236}">
                <a16:creationId xmlns:a16="http://schemas.microsoft.com/office/drawing/2014/main" id="{3F40EEBE-94F0-B741-8AC4-14F224C7C051}"/>
              </a:ext>
            </a:extLst>
          </p:cNvPr>
          <p:cNvSpPr/>
          <p:nvPr/>
        </p:nvSpPr>
        <p:spPr>
          <a:xfrm>
            <a:off x="7007874" y="4793812"/>
            <a:ext cx="5088776" cy="18138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Autofit/>
          </a:bodyPr>
          <a:lstStyle>
            <a:lvl1pPr algn="r">
              <a:defRPr sz="6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algn="l"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打造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兩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(2)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個</a:t>
            </a:r>
            <a:b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超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連鎖</a:t>
            </a:r>
            <a:r>
              <a:rPr lang="en-US" altLang="zh-TW" sz="4800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店主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  <a:sym typeface="Lato Light"/>
              </a:rPr>
              <a:t>團隊</a:t>
            </a:r>
          </a:p>
        </p:txBody>
      </p:sp>
      <p:sp>
        <p:nvSpPr>
          <p:cNvPr id="21" name="Shape 1703">
            <a:extLst>
              <a:ext uri="{FF2B5EF4-FFF2-40B4-BE49-F238E27FC236}">
                <a16:creationId xmlns:a16="http://schemas.microsoft.com/office/drawing/2014/main" id="{602BCAF0-67C6-C344-BFC4-3DCEC20102A8}"/>
              </a:ext>
            </a:extLst>
          </p:cNvPr>
          <p:cNvSpPr/>
          <p:nvPr/>
        </p:nvSpPr>
        <p:spPr>
          <a:xfrm>
            <a:off x="6096000" y="2140337"/>
            <a:ext cx="6110006" cy="2373587"/>
          </a:xfrm>
          <a:prstGeom prst="rect">
            <a:avLst/>
          </a:prstGeom>
          <a:solidFill>
            <a:srgbClr val="000000">
              <a:alpha val="39000"/>
            </a:srgb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grpSp>
        <p:nvGrpSpPr>
          <p:cNvPr id="1234" name="Group 1234"/>
          <p:cNvGrpSpPr/>
          <p:nvPr/>
        </p:nvGrpSpPr>
        <p:grpSpPr>
          <a:xfrm rot="10800000">
            <a:off x="5829350" y="3298925"/>
            <a:ext cx="502989" cy="353548"/>
            <a:chOff x="0" y="0"/>
            <a:chExt cx="1021556" cy="1021556"/>
          </a:xfrm>
        </p:grpSpPr>
        <p:sp>
          <p:nvSpPr>
            <p:cNvPr id="1232" name="Shape 1232"/>
            <p:cNvSpPr/>
            <p:nvPr/>
          </p:nvSpPr>
          <p:spPr>
            <a:xfrm>
              <a:off x="0" y="0"/>
              <a:ext cx="1021557" cy="1021557"/>
            </a:xfrm>
            <a:prstGeom prst="rect">
              <a:avLst/>
            </a:prstGeom>
            <a:solidFill>
              <a:srgbClr val="282828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 rot="10800000">
              <a:off x="401850" y="332978"/>
              <a:ext cx="217856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Roboto Regular"/>
              </a:endParaRPr>
            </a:p>
          </p:txBody>
        </p:sp>
      </p:grpSp>
      <p:sp>
        <p:nvSpPr>
          <p:cNvPr id="24" name="Shape 1703">
            <a:extLst>
              <a:ext uri="{FF2B5EF4-FFF2-40B4-BE49-F238E27FC236}">
                <a16:creationId xmlns:a16="http://schemas.microsoft.com/office/drawing/2014/main" id="{DB3EA147-7F34-FE44-AE61-F236600AE7B1}"/>
              </a:ext>
            </a:extLst>
          </p:cNvPr>
          <p:cNvSpPr/>
          <p:nvPr/>
        </p:nvSpPr>
        <p:spPr>
          <a:xfrm>
            <a:off x="5705" y="4513924"/>
            <a:ext cx="6110006" cy="2373587"/>
          </a:xfrm>
          <a:prstGeom prst="rect">
            <a:avLst/>
          </a:prstGeom>
          <a:solidFill>
            <a:srgbClr val="000000">
              <a:alpha val="39000"/>
            </a:srgb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grpSp>
        <p:nvGrpSpPr>
          <p:cNvPr id="1237" name="Group 1237"/>
          <p:cNvGrpSpPr/>
          <p:nvPr/>
        </p:nvGrpSpPr>
        <p:grpSpPr>
          <a:xfrm>
            <a:off x="5829351" y="5523944"/>
            <a:ext cx="502989" cy="353548"/>
            <a:chOff x="0" y="0"/>
            <a:chExt cx="1021556" cy="1021556"/>
          </a:xfrm>
        </p:grpSpPr>
        <p:sp>
          <p:nvSpPr>
            <p:cNvPr id="1235" name="Shape 1235"/>
            <p:cNvSpPr/>
            <p:nvPr/>
          </p:nvSpPr>
          <p:spPr>
            <a:xfrm>
              <a:off x="0" y="0"/>
              <a:ext cx="1021557" cy="1021557"/>
            </a:xfrm>
            <a:prstGeom prst="rect">
              <a:avLst/>
            </a:prstGeom>
            <a:solidFill>
              <a:srgbClr val="282828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 rot="10800000">
              <a:off x="401850" y="332978"/>
              <a:ext cx="217856" cy="3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Roboto Regular"/>
              </a:endParaRPr>
            </a:p>
          </p:txBody>
        </p:sp>
      </p:grpSp>
      <p:sp>
        <p:nvSpPr>
          <p:cNvPr id="18" name="Shape 738">
            <a:extLst>
              <a:ext uri="{FF2B5EF4-FFF2-40B4-BE49-F238E27FC236}">
                <a16:creationId xmlns:a16="http://schemas.microsoft.com/office/drawing/2014/main" id="{7A6E1577-D73F-4E4B-BA9B-040FA0719148}"/>
              </a:ext>
            </a:extLst>
          </p:cNvPr>
          <p:cNvSpPr/>
          <p:nvPr/>
        </p:nvSpPr>
        <p:spPr>
          <a:xfrm>
            <a:off x="5185549" y="3845331"/>
            <a:ext cx="1818812" cy="127141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ctr">
            <a:normAutofit/>
          </a:bodyPr>
          <a:lstStyle>
            <a:lvl1pPr algn="ctr"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0" cap="none" spc="0" normalizeH="0" baseline="0" noProof="0" dirty="0" smtClean="0"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ato Light"/>
              </a:rPr>
              <a:t>或是</a:t>
            </a:r>
            <a:endParaRPr kumimoji="0" lang="zh-TW" altLang="en-US" sz="5400" b="1" i="0" u="none" strike="noStrike" kern="0" cap="none" spc="0" normalizeH="0" baseline="0" noProof="0" dirty="0"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68095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425FC70-2B75-6243-9EDF-8E10C6D69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816824" y="781336"/>
            <a:ext cx="4558352" cy="5295331"/>
          </a:xfrm>
          <a:prstGeom prst="rect">
            <a:avLst/>
          </a:prstGeom>
          <a:solidFill>
            <a:srgbClr val="A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C168A-B8C1-3A41-9B0B-C3D3B6FBA98F}"/>
              </a:ext>
            </a:extLst>
          </p:cNvPr>
          <p:cNvSpPr txBox="1">
            <a:spLocks/>
          </p:cNvSpPr>
          <p:nvPr/>
        </p:nvSpPr>
        <p:spPr>
          <a:xfrm>
            <a:off x="3916906" y="1343991"/>
            <a:ext cx="4376382" cy="4087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kumimoji="0" lang="zh-TW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必須為自己的</a:t>
            </a:r>
            <a:r>
              <a:rPr kumimoji="0" lang="zh-TW" altLang="en-US" sz="4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成功負起</a:t>
            </a:r>
            <a:endParaRPr kumimoji="0" lang="en-US" altLang="zh-TW" sz="4800" b="1" i="0" u="none" strike="noStrike" kern="1200" cap="none" spc="6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全部的責任</a:t>
            </a:r>
            <a:endParaRPr kumimoji="0" 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kumimoji="0" lang="zh-TW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是您自己的事業和收入！</a:t>
            </a:r>
          </a:p>
        </p:txBody>
      </p:sp>
    </p:spTree>
    <p:extLst>
      <p:ext uri="{BB962C8B-B14F-4D97-AF65-F5344CB8AC3E}">
        <p14:creationId xmlns:p14="http://schemas.microsoft.com/office/powerpoint/2010/main" val="7126888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682CA3-68DD-8145-9D57-4974F544B6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5808" r="23022" b="31471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816824" y="781336"/>
            <a:ext cx="4558352" cy="4664121"/>
          </a:xfrm>
          <a:prstGeom prst="rect">
            <a:avLst/>
          </a:prstGeom>
          <a:solidFill>
            <a:srgbClr val="A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18686" y="1008757"/>
            <a:ext cx="4009220" cy="43548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kumimoji="0" lang="zh-TW" altLang="en-US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kumimoji="0" lang="zh-TW" altLang="en-US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無法將自己的超</a:t>
            </a:r>
            <a:r>
              <a:rPr kumimoji="0" lang="zh-TW" altLang="en-US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kumimoji="0" lang="zh-TW" altLang="en-US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列為第二、第三或第四順位，而期望它能為您賺取</a:t>
            </a:r>
            <a:r>
              <a:rPr kumimoji="0" lang="zh-TW" altLang="en-US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第一</a:t>
            </a:r>
            <a:r>
              <a:rPr lang="zh-TW" altLang="en-US" b="1" spc="60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b="1" i="0" u="none" strike="noStrike" kern="1200" cap="none" spc="60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  <a:r>
              <a:rPr kumimoji="0" lang="zh-TW" altLang="en-US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022463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57CE9B-BB07-AD4D-AD89-E73329DBFA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36150" y="0"/>
            <a:ext cx="12192000" cy="6858000"/>
          </a:xfrm>
          <a:solidFill>
            <a:schemeClr val="bg1">
              <a:lumMod val="95000"/>
            </a:schemeClr>
          </a:solidFill>
        </p:spPr>
      </p:pic>
      <p:cxnSp>
        <p:nvCxnSpPr>
          <p:cNvPr id="5" name="Straight Connector 4"/>
          <p:cNvCxnSpPr/>
          <p:nvPr/>
        </p:nvCxnSpPr>
        <p:spPr>
          <a:xfrm>
            <a:off x="827903" y="358346"/>
            <a:ext cx="0" cy="31509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0703" y="778476"/>
            <a:ext cx="354638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3103" y="930876"/>
            <a:ext cx="215831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097" y="1066800"/>
            <a:ext cx="0" cy="31509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385199" y="541227"/>
            <a:ext cx="0" cy="472645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32203" y="4574409"/>
            <a:ext cx="354638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379822" y="4726808"/>
            <a:ext cx="215831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261B5-2EDA-734F-A11F-F6464F837833}"/>
              </a:ext>
            </a:extLst>
          </p:cNvPr>
          <p:cNvSpPr txBox="1"/>
          <p:nvPr/>
        </p:nvSpPr>
        <p:spPr>
          <a:xfrm>
            <a:off x="2583519" y="0"/>
            <a:ext cx="7046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領導力的養成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5B90301-BFF9-7843-9306-BABCC1A21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4887735"/>
            <a:ext cx="4967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領導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能力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5838EADA-FB10-0145-9DA7-1F33365A7D14}"/>
              </a:ext>
            </a:extLst>
          </p:cNvPr>
          <p:cNvSpPr txBox="1">
            <a:spLocks/>
          </p:cNvSpPr>
          <p:nvPr/>
        </p:nvSpPr>
        <p:spPr>
          <a:xfrm>
            <a:off x="6156058" y="282684"/>
            <a:ext cx="6122953" cy="23948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能力越強，效率越高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領導能力需每天培養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，而非一蹴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可及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是日積月累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學得的能力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171446" marR="0" lvl="0" indent="-171446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包含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的層面很廣：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CAF7871-BB64-4046-A628-2F376DEDDD15}"/>
              </a:ext>
            </a:extLst>
          </p:cNvPr>
          <p:cNvSpPr txBox="1">
            <a:spLocks/>
          </p:cNvSpPr>
          <p:nvPr/>
        </p:nvSpPr>
        <p:spPr>
          <a:xfrm>
            <a:off x="6156058" y="2605712"/>
            <a:ext cx="5955544" cy="230335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尊重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經驗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情感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力量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時間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應對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技巧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紀律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洞察力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50641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動能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7128F1E-CDD3-C545-98C7-ACD7C3CA5735}"/>
              </a:ext>
            </a:extLst>
          </p:cNvPr>
          <p:cNvSpPr txBox="1">
            <a:spLocks/>
          </p:cNvSpPr>
          <p:nvPr/>
        </p:nvSpPr>
        <p:spPr>
          <a:xfrm>
            <a:off x="6323469" y="5234474"/>
            <a:ext cx="5788133" cy="1098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第一個必須帶領的人，就是您自己！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6514F7DA-74A9-8D48-BE67-AC998A28DF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648"/>
          <a:stretch/>
        </p:blipFill>
        <p:spPr>
          <a:xfrm>
            <a:off x="622906" y="0"/>
            <a:ext cx="5567926" cy="3995225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43DBC2-C1F1-8B4A-831B-055766D0F88B}"/>
              </a:ext>
            </a:extLst>
          </p:cNvPr>
          <p:cNvGrpSpPr/>
          <p:nvPr/>
        </p:nvGrpSpPr>
        <p:grpSpPr>
          <a:xfrm>
            <a:off x="325648" y="4178105"/>
            <a:ext cx="3546389" cy="3058097"/>
            <a:chOff x="325648" y="4178105"/>
            <a:chExt cx="3546389" cy="3058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9B46DA-1DD8-F64B-B0B9-4D48833F0EDB}"/>
                </a:ext>
              </a:extLst>
            </p:cNvPr>
            <p:cNvCxnSpPr/>
            <p:nvPr/>
          </p:nvCxnSpPr>
          <p:spPr>
            <a:xfrm>
              <a:off x="726576" y="4178105"/>
              <a:ext cx="0" cy="24199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D1D337-3B9D-2E43-8ED3-DDFAD2DFAB5C}"/>
                </a:ext>
              </a:extLst>
            </p:cNvPr>
            <p:cNvCxnSpPr/>
            <p:nvPr/>
          </p:nvCxnSpPr>
          <p:spPr>
            <a:xfrm>
              <a:off x="325648" y="4683171"/>
              <a:ext cx="35463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7E146B-AA26-D145-870D-8ADB5B570A7E}"/>
                </a:ext>
              </a:extLst>
            </p:cNvPr>
            <p:cNvCxnSpPr/>
            <p:nvPr/>
          </p:nvCxnSpPr>
          <p:spPr>
            <a:xfrm>
              <a:off x="914143" y="4835571"/>
              <a:ext cx="21583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7654BD-E5E6-6446-B8FA-FEBC59DD2076}"/>
                </a:ext>
              </a:extLst>
            </p:cNvPr>
            <p:cNvCxnSpPr/>
            <p:nvPr/>
          </p:nvCxnSpPr>
          <p:spPr>
            <a:xfrm>
              <a:off x="594770" y="4944007"/>
              <a:ext cx="0" cy="22921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1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6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576" y="5832844"/>
            <a:ext cx="11416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超連鎖</a:t>
            </a:r>
            <a:r>
              <a:rPr kumimoji="0" lang="en-US" altLang="zh-TW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店主領導力的養成</a:t>
            </a:r>
            <a:endParaRPr kumimoji="0" lang="zh-TW" altLang="en-US" sz="54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0412F6-25A8-484B-9D12-9268634D581A}"/>
              </a:ext>
            </a:extLst>
          </p:cNvPr>
          <p:cNvGrpSpPr/>
          <p:nvPr/>
        </p:nvGrpSpPr>
        <p:grpSpPr>
          <a:xfrm>
            <a:off x="325648" y="4178105"/>
            <a:ext cx="3546389" cy="3058097"/>
            <a:chOff x="325648" y="4178105"/>
            <a:chExt cx="3546389" cy="30580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26576" y="4178105"/>
              <a:ext cx="0" cy="24199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5648" y="4683171"/>
              <a:ext cx="35463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4143" y="4835571"/>
              <a:ext cx="21583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4770" y="4944007"/>
              <a:ext cx="0" cy="22921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077B69F7-687C-4D4A-A61E-BB298D9A405F}"/>
              </a:ext>
            </a:extLst>
          </p:cNvPr>
          <p:cNvSpPr txBox="1">
            <a:spLocks/>
          </p:cNvSpPr>
          <p:nvPr/>
        </p:nvSpPr>
        <p:spPr>
          <a:xfrm>
            <a:off x="5749592" y="152201"/>
            <a:ext cx="6523491" cy="5352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店主－經理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(EC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位置 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權力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經理級－專業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(PC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授權 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人際關係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(NSC)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產能 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效果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級－高級顧問經理級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含以上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人際發展 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</a:t>
            </a:r>
            <a:r>
              <a:rPr kumimoji="0" lang="en-US" altLang="zh-TW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E6F8FE3-4040-AC40-B72F-A71767016C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r="3543"/>
          <a:stretch>
            <a:fillRect/>
          </a:stretch>
        </p:blipFill>
        <p:spPr>
          <a:xfrm>
            <a:off x="308578" y="1"/>
            <a:ext cx="5441014" cy="3904160"/>
          </a:xfrm>
        </p:spPr>
      </p:pic>
    </p:spTree>
    <p:extLst>
      <p:ext uri="{BB962C8B-B14F-4D97-AF65-F5344CB8AC3E}">
        <p14:creationId xmlns:p14="http://schemas.microsoft.com/office/powerpoint/2010/main" val="39036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21" y="396198"/>
            <a:ext cx="7346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店主－經理級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位置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權力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581366" y="2574369"/>
            <a:ext cx="7604284" cy="4385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跟隨您是因為覺得有必要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影響力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僅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限於位階之內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容易陷入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權力劃分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容易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陷入傳統的組織圖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*</a:t>
            </a:r>
            <a:r>
              <a:rPr kumimoji="0" lang="zh-TW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這些習慣</a:t>
            </a:r>
            <a:r>
              <a:rPr kumimoji="0" lang="zh-TW" altLang="en-US" sz="4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並非全然負面</a:t>
            </a:r>
            <a:r>
              <a:rPr kumimoji="0" lang="zh-TW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，除非</a:t>
            </a:r>
            <a:r>
              <a:rPr kumimoji="0" lang="zh-TW" altLang="en-US" sz="4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它們僅成為</a:t>
            </a:r>
            <a:r>
              <a:rPr kumimoji="0" lang="zh-TW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權力的基礎</a:t>
            </a:r>
          </a:p>
        </p:txBody>
      </p:sp>
      <p:pic>
        <p:nvPicPr>
          <p:cNvPr id="54" name="Picture Placeholder 50">
            <a:extLst>
              <a:ext uri="{FF2B5EF4-FFF2-40B4-BE49-F238E27FC236}">
                <a16:creationId xmlns:a16="http://schemas.microsoft.com/office/drawing/2014/main" id="{6D7F11B6-8696-2B44-8955-01F9B63CE3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7488"/>
          <a:stretch/>
        </p:blipFill>
        <p:spPr>
          <a:xfrm>
            <a:off x="396035" y="602361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9BB9459-51BC-5B4B-92CA-0B6E63B8BC92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412B323-5D04-E145-84BF-141B06E85E0C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94E5CCD-DB17-EA4A-85E1-84C5D71D0257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7FC393-42F7-4265-94A4-808E861BCFEF}"/>
              </a:ext>
            </a:extLst>
          </p:cNvPr>
          <p:cNvSpPr/>
          <p:nvPr/>
        </p:nvSpPr>
        <p:spPr>
          <a:xfrm>
            <a:off x="3507994" y="-1"/>
            <a:ext cx="3618519" cy="6125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7267666" y="829217"/>
            <a:ext cx="0" cy="482482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8730BC1-FB17-4CC8-965B-0DB1FB8B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01" y="2048973"/>
            <a:ext cx="3245303" cy="1192655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65C9672B-C995-42B4-9535-5D1F9E86B9A7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3758641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0F3D42CD-6A88-45B7-BB48-9CC5A0BDEB09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4915853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718FF5D-9A8B-5643-B570-254306FE10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4" r="37166"/>
          <a:stretch/>
        </p:blipFill>
        <p:spPr>
          <a:xfrm>
            <a:off x="0" y="0"/>
            <a:ext cx="3361038" cy="6858000"/>
          </a:xfrm>
        </p:spPr>
      </p:pic>
      <p:sp>
        <p:nvSpPr>
          <p:cNvPr id="27" name="Shape 750">
            <a:extLst>
              <a:ext uri="{FF2B5EF4-FFF2-40B4-BE49-F238E27FC236}">
                <a16:creationId xmlns:a16="http://schemas.microsoft.com/office/drawing/2014/main" id="{A1CC2AE9-DA59-3F43-9851-6F23ED9DBF6C}"/>
              </a:ext>
            </a:extLst>
          </p:cNvPr>
          <p:cNvSpPr/>
          <p:nvPr/>
        </p:nvSpPr>
        <p:spPr>
          <a:xfrm>
            <a:off x="7303654" y="829217"/>
            <a:ext cx="4751866" cy="50514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Autofit/>
          </a:bodyPr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個人使用達到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150-250 BV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潛在人選名單」有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60-300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初始的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個月，每月銷售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 BV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（新業績）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向四位合格人選展示事業計畫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2757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8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7888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21" y="397694"/>
            <a:ext cx="7348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店主－經理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位置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權力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355807" y="2088309"/>
            <a:ext cx="7829843" cy="4687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在此階段領導能力來自位階稱</a:t>
            </a:r>
            <a:r>
              <a:rPr kumimoji="0" lang="zh-TW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而</a:t>
            </a: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非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天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份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很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難和志工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合作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4111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志工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...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沒有金錢誘因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4111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白領階級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...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想要參與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決策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4111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較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年輕的一群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...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對權力的象徵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無動於衷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注意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您停留在這個階段越久，士氣越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低落且人員變動率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越高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pic>
        <p:nvPicPr>
          <p:cNvPr id="15" name="Picture Placeholder 50">
            <a:extLst>
              <a:ext uri="{FF2B5EF4-FFF2-40B4-BE49-F238E27FC236}">
                <a16:creationId xmlns:a16="http://schemas.microsoft.com/office/drawing/2014/main" id="{E5BD81C2-D348-6C45-A3D8-37F4BCE65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7488"/>
          <a:stretch/>
        </p:blipFill>
        <p:spPr>
          <a:xfrm>
            <a:off x="396035" y="602361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5102B6-6266-BC49-9D1C-74DE5CE2A19E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8ED573-0E31-7846-91B4-528899ECDDAC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C07E8B-DEA8-F142-8358-9AFB17549A3F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21" y="392975"/>
            <a:ext cx="7346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店主－經理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位置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權力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350761" y="2408495"/>
            <a:ext cx="7845454" cy="4153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必須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展現傑出領袖特質才能更上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一層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徹底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了解您的工作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內容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了解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團隊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歷史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有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團隊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精神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承擔責任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持續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傑出表現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承擔額外的工作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20E59B-F102-BA49-8BF1-EFA3BCED8DB0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7BB25C-865C-584B-A617-9806AC019188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2B94D-D1A6-E54D-AB57-ED3B8FECE13C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C6CB8-4E60-3C44-BC00-FCDBEE65A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07278" y="602362"/>
            <a:ext cx="3911787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-13648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607" y="337009"/>
            <a:ext cx="7235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經理級－專業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授權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人際關係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30993" y="1946570"/>
            <a:ext cx="7754657" cy="492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跟隨您是基於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自願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影響力超越位階範圍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在責任範圍外還願意和您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合作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花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額外的時間、精力並重視跟隨者的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需求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5783" marR="0" lvl="1" indent="-228594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可以愛大家而不領導大家，但是您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無法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  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愛大家而領導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注意！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這個階段停留太久而沒有進展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會讓那些有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強烈意願的跟隨者變得焦躁不安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41A7F-46AE-084B-8B52-1DE92D423151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A3C8D9-49AE-354C-9DE8-9247D34F94C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4BE4FC-3314-A740-AC79-EBFCF714E4F2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79CF6AE-E16E-EF46-A1A8-33C3BB839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07278" y="602362"/>
            <a:ext cx="3911787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376156" y="2033868"/>
            <a:ext cx="7709392" cy="4937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雷托法則：二八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定律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產能最高的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人口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能製造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效果的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將您「和人互動時間」的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用在前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的人身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6538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的人將佔團隊成功的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80%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kumimoji="0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09D151-6F3F-154B-93D8-F66828D0CBDC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4EE34-5349-424C-AEA7-BB3B9862974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F165D7-EA3E-C146-8F94-4D5D88FE76C6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22BB4-3CE0-6142-9E0E-1D51601A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07278" y="602362"/>
            <a:ext cx="3911787" cy="5093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1AF61C-E756-CE42-9368-C170EF373ADE}"/>
              </a:ext>
            </a:extLst>
          </p:cNvPr>
          <p:cNvSpPr txBox="1"/>
          <p:nvPr/>
        </p:nvSpPr>
        <p:spPr>
          <a:xfrm>
            <a:off x="4207137" y="265670"/>
            <a:ext cx="7498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經理級－專業經理級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(PC)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授權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人際關係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Montserrat Medium" panose="00000600000000000000" pitchFamily="50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22205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2726" y="393958"/>
            <a:ext cx="7217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經理級－專業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授權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人際關係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374794" y="2302133"/>
            <a:ext cx="7761477" cy="4507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特質必須在此階段完成才能更上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一層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真誠愛人的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心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與自己合作的人更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成功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設身處地為他人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著想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一定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要「雙贏」，否則就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不做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別人參與自己的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旅程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457189" marR="0" lvl="1" indent="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9" marR="0" lvl="1" indent="-342900" algn="l" defTabSz="914377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適當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應對棘手對象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09D151-6F3F-154B-93D8-F66828D0CBDC}"/>
              </a:ext>
            </a:extLst>
          </p:cNvPr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4EE34-5349-424C-AEA7-BB3B98629740}"/>
              </a:ext>
            </a:extLst>
          </p:cNvPr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F165D7-EA3E-C146-8F94-4D5D88FE76C6}"/>
              </a:ext>
            </a:extLst>
          </p:cNvPr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22BB4-3CE0-6142-9E0E-1D51601A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14962" r="5752" b="1022"/>
          <a:stretch/>
        </p:blipFill>
        <p:spPr>
          <a:xfrm>
            <a:off x="407278" y="602362"/>
            <a:ext cx="3911787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83907" y="2378787"/>
            <a:ext cx="7604284" cy="4479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大家跟隨您基於您對團隊的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貢獻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好事上門：獲利增加、士氣高漲、人員變動率低、需求得到滿足、目標得以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伴隨這些成長而來的是「巨大動能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輕鬆解決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9625" marR="0" lvl="1" indent="-352425" algn="l" defTabSz="91437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大家喜歡為共同目標聚集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2561D-F418-4541-8BC9-402F2F3D349B}"/>
              </a:ext>
            </a:extLst>
          </p:cNvPr>
          <p:cNvSpPr txBox="1"/>
          <p:nvPr/>
        </p:nvSpPr>
        <p:spPr>
          <a:xfrm>
            <a:off x="1846981" y="531743"/>
            <a:ext cx="9807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專業經理級－總顧問經理級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(NSC)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產能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效果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D04C87AA-13F6-B944-8A76-082A1B164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407279" y="165084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70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6763" y="447915"/>
            <a:ext cx="7717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經理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NSC)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產能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效果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51143" y="1934895"/>
            <a:ext cx="7604284" cy="4493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特質必須在此階段完成才能更上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一層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主動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承擔成長的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責任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擬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出一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目標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宣言並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確實遵循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培養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對成果的責任感，由自己開始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了解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並執行投資報酬率高的活動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684213" marR="0" lvl="1" indent="-22701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>
                <a:tab pos="31321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說明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團隊策略和遠景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DC3A45-1747-DF4F-B921-6E7C05AF12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412821" y="447915"/>
            <a:ext cx="3924886" cy="4981131"/>
          </a:xfrm>
        </p:spPr>
      </p:pic>
    </p:spTree>
    <p:extLst>
      <p:ext uri="{BB962C8B-B14F-4D97-AF65-F5344CB8AC3E}">
        <p14:creationId xmlns:p14="http://schemas.microsoft.com/office/powerpoint/2010/main" val="3109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73" y="473241"/>
            <a:ext cx="7326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級－高級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顧問經理級與更高級別的人際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51143" y="2894556"/>
            <a:ext cx="760428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跟隨您是基於您為他們的付出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/>
            </a:r>
            <a:b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</a:b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/>
            </a:r>
            <a:b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</a:b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領導者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的高效率是因為他們賦予他人能力的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特質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723900" marR="0" lvl="1" indent="-4508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當您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致力於培養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領導者時，便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能確保團隊夥伴和永續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收入得以持續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成長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60E60739-CD8D-4846-9D19-23E1C7A4F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49168" y="56437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73" y="405001"/>
            <a:ext cx="7326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級－高級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顧問經理級與更高級別的人際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1606" y="2894556"/>
            <a:ext cx="7764044" cy="3342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特質必須在此階段完成才能更上一層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9783BF-8172-F541-8B9F-0000ED4DF77E}"/>
              </a:ext>
            </a:extLst>
          </p:cNvPr>
          <p:cNvSpPr txBox="1">
            <a:spLocks/>
          </p:cNvSpPr>
          <p:nvPr/>
        </p:nvSpPr>
        <p:spPr>
          <a:xfrm>
            <a:off x="4297487" y="3561072"/>
            <a:ext cx="7864729" cy="21573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了解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人是自己最有價值的資產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培養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人才是當務之急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33099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以身作則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00D9B321-E631-2F4F-A8D1-E6BF97909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49168" y="56437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7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73" y="405001"/>
            <a:ext cx="7326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級－高級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顧問經理級與更高級別的人際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421606" y="2894556"/>
            <a:ext cx="7764044" cy="21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9783BF-8172-F541-8B9F-0000ED4DF77E}"/>
              </a:ext>
            </a:extLst>
          </p:cNvPr>
          <p:cNvSpPr txBox="1">
            <a:spLocks/>
          </p:cNvSpPr>
          <p:nvPr/>
        </p:nvSpPr>
        <p:spPr>
          <a:xfrm>
            <a:off x="4058666" y="2894556"/>
            <a:ext cx="7864729" cy="21573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>
                <a:tab pos="33099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雷托法則：二八定律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12813" marR="0" lvl="1" indent="-45720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>
                <a:tab pos="3309938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吸引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其他贏家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有產能者一起達到共同目標</a:t>
            </a:r>
          </a:p>
        </p:txBody>
      </p:sp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F96AFDC6-E9F1-7C4E-B3D7-884758AE6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49168" y="564377"/>
            <a:ext cx="3924886" cy="4981131"/>
          </a:xfrm>
          <a:custGeom>
            <a:avLst/>
            <a:gdLst>
              <a:gd name="connsiteX0" fmla="*/ 0 w 3924886"/>
              <a:gd name="connsiteY0" fmla="*/ 0 h 4981131"/>
              <a:gd name="connsiteX1" fmla="*/ 3924886 w 3924886"/>
              <a:gd name="connsiteY1" fmla="*/ 0 h 4981131"/>
              <a:gd name="connsiteX2" fmla="*/ 3924886 w 3924886"/>
              <a:gd name="connsiteY2" fmla="*/ 4981131 h 4981131"/>
              <a:gd name="connsiteX3" fmla="*/ 0 w 3924886"/>
              <a:gd name="connsiteY3" fmla="*/ 4981131 h 4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886" h="4981131">
                <a:moveTo>
                  <a:pt x="0" y="0"/>
                </a:moveTo>
                <a:lnTo>
                  <a:pt x="3924886" y="0"/>
                </a:lnTo>
                <a:lnTo>
                  <a:pt x="3924886" y="4981131"/>
                </a:lnTo>
                <a:lnTo>
                  <a:pt x="0" y="4981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24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7FC393-42F7-4265-94A4-808E861BCFEF}"/>
              </a:ext>
            </a:extLst>
          </p:cNvPr>
          <p:cNvSpPr/>
          <p:nvPr/>
        </p:nvSpPr>
        <p:spPr>
          <a:xfrm>
            <a:off x="3507994" y="-1"/>
            <a:ext cx="3618519" cy="6568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7267666" y="829217"/>
            <a:ext cx="0" cy="482482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8730BC1-FB17-4CC8-965B-0DB1FB8B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298" y="0"/>
            <a:ext cx="3431910" cy="2476199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US" sz="3600" cap="al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/>
            </a:r>
            <a:br>
              <a:rPr lang="en-US" sz="3600" cap="al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</a:br>
            <a:r>
              <a:rPr lang="zh-TW" altLang="en-US" sz="4000" b="1" cap="al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逐一檢視潛在人選，評估</a:t>
            </a:r>
            <a:r>
              <a:rPr lang="zh-TW" altLang="en-US" sz="4000" b="1" cap="all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之後組成</a:t>
            </a:r>
            <a:r>
              <a:rPr lang="zh-TW" altLang="en-US" sz="4000" b="1" cap="al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</a:t>
            </a: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65C9672B-C995-42B4-9535-5D1F9E86B9A7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3758641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0F3D42CD-6A88-45B7-BB48-9CC5A0BDEB09}"/>
              </a:ext>
            </a:extLst>
          </p:cNvPr>
          <p:cNvSpPr>
            <a:spLocks/>
          </p:cNvSpPr>
          <p:nvPr/>
        </p:nvSpPr>
        <p:spPr bwMode="auto">
          <a:xfrm rot="1800000">
            <a:off x="8148078" y="4915853"/>
            <a:ext cx="197422" cy="1974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bg1">
                <a:alpha val="45000"/>
              </a:schemeClr>
            </a:solidFill>
          </a:ln>
        </p:spPr>
        <p:txBody>
          <a:bodyPr lIns="0" tIns="0" rIns="0" bIns="0"/>
          <a:lstStyle/>
          <a:p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963218-F8F7-6B4F-B625-9F914B6F179B}"/>
              </a:ext>
            </a:extLst>
          </p:cNvPr>
          <p:cNvSpPr txBox="1">
            <a:spLocks/>
          </p:cNvSpPr>
          <p:nvPr/>
        </p:nvSpPr>
        <p:spPr>
          <a:xfrm>
            <a:off x="7579476" y="556354"/>
            <a:ext cx="4516990" cy="6012085"/>
          </a:xfrm>
          <a:prstGeom prst="rect">
            <a:avLst/>
          </a:prstGeom>
        </p:spPr>
        <p:txBody>
          <a:bodyPr/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1143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3429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5715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8001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ln>
                  <a:noFill/>
                </a:ln>
                <a:solidFill>
                  <a:srgbClr val="727574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(XBA)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</a:p>
          <a:p>
            <a:pPr marL="457200" lvl="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(XBA)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</a:p>
          <a:p>
            <a:pPr marL="457200" lvl="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(XBA)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(XA)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(XA)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(XA)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(XA)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(X)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Century Gothic" charset="0"/>
              <a:sym typeface="PT Sans"/>
            </a:endParaRPr>
          </a:p>
          <a:p>
            <a:pPr marL="457200" indent="-457200">
              <a:buFont typeface="Calibri" charset="0"/>
              <a:buAutoNum type="arabicPeriod"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Century Gothic" charset="0"/>
                <a:sym typeface="PT Sans"/>
              </a:rPr>
              <a:t>    </a:t>
            </a:r>
            <a:r>
              <a:rPr lang="zh" altLang="en-US" sz="3600" b="1" u="sng" dirty="0" smtClean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姓名</a:t>
            </a:r>
            <a:r>
              <a:rPr lang="en-US" altLang="zh" sz="3600" b="1" u="sng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(X)</a:t>
            </a:r>
          </a:p>
        </p:txBody>
      </p:sp>
      <p:sp>
        <p:nvSpPr>
          <p:cNvPr id="11" name="Shape 1705">
            <a:extLst>
              <a:ext uri="{FF2B5EF4-FFF2-40B4-BE49-F238E27FC236}">
                <a16:creationId xmlns:a16="http://schemas.microsoft.com/office/drawing/2014/main" id="{35B973F1-00F1-E445-8EB8-A8B468BFC4B1}"/>
              </a:ext>
            </a:extLst>
          </p:cNvPr>
          <p:cNvSpPr/>
          <p:nvPr/>
        </p:nvSpPr>
        <p:spPr>
          <a:xfrm>
            <a:off x="3686744" y="2476198"/>
            <a:ext cx="3261018" cy="40922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組隊關鍵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：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altLang="zh-TW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X = 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您全部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的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潛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在</a:t>
            </a:r>
            <a:endParaRPr lang="en-US" altLang="zh-TW" sz="3200" b="1" kern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altLang="zh-TW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 </a:t>
            </a:r>
            <a:r>
              <a:rPr lang="en-US" altLang="zh-TW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     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  人選</a:t>
            </a:r>
            <a:endParaRPr lang="en-US" altLang="zh-TW" sz="3200" b="1" kern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spcBef>
                <a:spcPts val="2400"/>
              </a:spcBef>
              <a:defRPr/>
            </a:pPr>
            <a:r>
              <a:rPr 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A </a:t>
            </a: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親朋好友</a:t>
            </a:r>
          </a:p>
          <a:p>
            <a:pPr lvl="0" defTabSz="412750" hangingPunct="0">
              <a:spcBef>
                <a:spcPts val="2400"/>
              </a:spcBef>
              <a:defRPr/>
            </a:pPr>
            <a:r>
              <a:rPr 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B </a:t>
            </a: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同事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85D52D-6512-2945-8EB0-C2CAC771F3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0" r="27452"/>
          <a:stretch/>
        </p:blipFill>
        <p:spPr>
          <a:xfrm>
            <a:off x="0" y="0"/>
            <a:ext cx="3361038" cy="6858000"/>
          </a:xfrm>
        </p:spPr>
      </p:pic>
    </p:spTree>
    <p:extLst>
      <p:ext uri="{BB962C8B-B14F-4D97-AF65-F5344CB8AC3E}">
        <p14:creationId xmlns:p14="http://schemas.microsoft.com/office/powerpoint/2010/main" val="2624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6524ECD-9632-4A49-8AD4-8F50F24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7873" y="405001"/>
            <a:ext cx="7326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級－高級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顧問經理級與更高級別的人際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white">
                    <a:lumMod val="50000"/>
                    <a:alpha val="5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801571" y="101944"/>
            <a:ext cx="0" cy="2011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118134" y="367763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669765" y="-2750"/>
            <a:ext cx="0" cy="1914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5349" y="-163541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05579" y="341525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1223" y="493925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543" y="602361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46F0CF0-4460-0B43-895A-3EC299140200}"/>
              </a:ext>
            </a:extLst>
          </p:cNvPr>
          <p:cNvSpPr txBox="1">
            <a:spLocks/>
          </p:cNvSpPr>
          <p:nvPr/>
        </p:nvSpPr>
        <p:spPr>
          <a:xfrm>
            <a:off x="4347830" y="2517969"/>
            <a:ext cx="7764044" cy="444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注意</a:t>
            </a:r>
            <a:r>
              <a:rPr kumimoji="0" lang="zh-TW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新加入的夥伴可能視您為「掛名」領導者，因為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您尚未和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他們有任何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接觸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4863" marR="0" lvl="2" indent="-449263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團隊中放慢腳步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...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找出和每個人保持互動的方法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4863" marR="0" lvl="2" indent="-44926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持續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教導並訓練前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20%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名的夥伴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CE686B6-71EE-F843-BB33-368FB2EDE4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349168" y="564377"/>
            <a:ext cx="3924886" cy="4981131"/>
          </a:xfrm>
        </p:spPr>
      </p:pic>
    </p:spTree>
    <p:extLst>
      <p:ext uri="{BB962C8B-B14F-4D97-AF65-F5344CB8AC3E}">
        <p14:creationId xmlns:p14="http://schemas.microsoft.com/office/powerpoint/2010/main" val="39839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A84FB57-0D41-7B40-A650-0952583F5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55975" y="-41034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44953" y="379096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175" y="531496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4169" y="667420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45137" y="548640"/>
            <a:ext cx="0" cy="6093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61700" y="6147220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680617" y="4665358"/>
            <a:ext cx="0" cy="23735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3CE1AB-64AE-9B4E-8D84-1D6915C6AA8C}"/>
              </a:ext>
            </a:extLst>
          </p:cNvPr>
          <p:cNvSpPr txBox="1"/>
          <p:nvPr/>
        </p:nvSpPr>
        <p:spPr>
          <a:xfrm>
            <a:off x="365511" y="548640"/>
            <a:ext cx="7326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逐漸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形成：個人特質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尊重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6C9DD-3AF2-564B-A7EF-E6C352B06965}"/>
              </a:ext>
            </a:extLst>
          </p:cNvPr>
          <p:cNvSpPr/>
          <p:nvPr/>
        </p:nvSpPr>
        <p:spPr>
          <a:xfrm>
            <a:off x="355975" y="2435808"/>
            <a:ext cx="112688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大家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跟隨您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是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因為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您，以及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您所代表的一切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82663" marR="0" lvl="1" indent="-5270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只有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畢生實踐領導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能力，才能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讓我們達到這個階段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82663" marR="0" lvl="1" indent="-5270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這個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階段是專屬於那些多年來不斷培養人才、發展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團隊的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982663" marR="0" lvl="1" indent="-5270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這個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境界是大家所賦予的</a:t>
            </a:r>
          </a:p>
        </p:txBody>
      </p:sp>
    </p:spTree>
    <p:extLst>
      <p:ext uri="{BB962C8B-B14F-4D97-AF65-F5344CB8AC3E}">
        <p14:creationId xmlns:p14="http://schemas.microsoft.com/office/powerpoint/2010/main" val="21006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A84FB57-0D41-7B40-A650-0952583F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55975" y="-41034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44953" y="379096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175" y="531496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4169" y="667420"/>
            <a:ext cx="0" cy="31509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45137" y="548640"/>
            <a:ext cx="0" cy="6093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61700" y="6147220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680617" y="4665358"/>
            <a:ext cx="0" cy="23735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3CE1AB-64AE-9B4E-8D84-1D6915C6AA8C}"/>
              </a:ext>
            </a:extLst>
          </p:cNvPr>
          <p:cNvSpPr txBox="1"/>
          <p:nvPr/>
        </p:nvSpPr>
        <p:spPr>
          <a:xfrm>
            <a:off x="365511" y="548640"/>
            <a:ext cx="7326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逐漸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形成：個人特質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尊重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6C9DD-3AF2-564B-A7EF-E6C352B06965}"/>
              </a:ext>
            </a:extLst>
          </p:cNvPr>
          <p:cNvSpPr/>
          <p:nvPr/>
        </p:nvSpPr>
        <p:spPr>
          <a:xfrm>
            <a:off x="680236" y="2461218"/>
            <a:ext cx="111077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19" marR="0" lvl="1" indent="-23811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階段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領導者的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特質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您總是把握每一次機會領導基層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的跟隨者忠心耿耿且樂於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犧牲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已成為代言人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顧問且廣被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追隨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最大的快樂來自看到別人的成長和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進步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800080" marR="0" lvl="2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/>
              <a:buChar char="–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使團隊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超越自我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5862739"/>
            <a:ext cx="11416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領導</a:t>
            </a:r>
            <a:r>
              <a:rPr kumimoji="0" lang="zh-TW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能力的剖析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6576" y="4178105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143" y="4835571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770" y="4944007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077B69F7-687C-4D4A-A61E-BB298D9A405F}"/>
              </a:ext>
            </a:extLst>
          </p:cNvPr>
          <p:cNvSpPr txBox="1">
            <a:spLocks/>
          </p:cNvSpPr>
          <p:nvPr/>
        </p:nvSpPr>
        <p:spPr>
          <a:xfrm>
            <a:off x="5408100" y="163369"/>
            <a:ext cx="6854423" cy="5514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往高處、費時越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久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往高處、責任越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重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往高處、帶領越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簡易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往高處、成長越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大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從未離開第一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階段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的領導能力如要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持續發生作用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，您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一定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要帶著其他有影響力的人一起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往高處前進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此時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您必須知道自己處於哪一個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階段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9A8C5BA-12F9-3049-86C4-81CAFEF4E9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2744" r="11785" b="6902"/>
          <a:stretch/>
        </p:blipFill>
        <p:spPr>
          <a:xfrm>
            <a:off x="166463" y="-1"/>
            <a:ext cx="5164764" cy="3705939"/>
          </a:xfrm>
        </p:spPr>
      </p:pic>
    </p:spTree>
    <p:extLst>
      <p:ext uri="{BB962C8B-B14F-4D97-AF65-F5344CB8AC3E}">
        <p14:creationId xmlns:p14="http://schemas.microsoft.com/office/powerpoint/2010/main" val="36620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25B95-B692-2042-B328-A90C69E2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14" y="5794496"/>
            <a:ext cx="11416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身</a:t>
            </a:r>
            <a:r>
              <a:rPr kumimoji="0" lang="zh-TW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為領導人的成功五要訣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6576" y="4178105"/>
            <a:ext cx="0" cy="241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648" y="4683171"/>
            <a:ext cx="3546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143" y="4835571"/>
            <a:ext cx="21583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770" y="4944007"/>
            <a:ext cx="0" cy="22921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DE8519-5E2C-6648-9E1F-BF6AB75C235A}"/>
              </a:ext>
            </a:extLst>
          </p:cNvPr>
          <p:cNvSpPr txBox="1">
            <a:spLocks/>
          </p:cNvSpPr>
          <p:nvPr/>
        </p:nvSpPr>
        <p:spPr>
          <a:xfrm>
            <a:off x="6081649" y="208732"/>
            <a:ext cx="6001168" cy="5681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持續傑出表現！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執行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二八定律為唯一定律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！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把握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「巨大動能」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！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了解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並執行投資報酬率高的活動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！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知曉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人們就是您最珍貴的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資產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─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賦予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 charset="0"/>
              </a:rPr>
              <a:t>力量！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FBFD6F-7F6D-624A-9AFC-6BBF401AA5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2097" b="698"/>
          <a:stretch/>
        </p:blipFill>
        <p:spPr>
          <a:xfrm>
            <a:off x="325648" y="0"/>
            <a:ext cx="5567926" cy="3995225"/>
          </a:xfrm>
        </p:spPr>
      </p:pic>
    </p:spTree>
    <p:extLst>
      <p:ext uri="{BB962C8B-B14F-4D97-AF65-F5344CB8AC3E}">
        <p14:creationId xmlns:p14="http://schemas.microsoft.com/office/powerpoint/2010/main" val="28800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4F3D3D79-392C-2E43-B537-A16421BA1340}"/>
              </a:ext>
            </a:extLst>
          </p:cNvPr>
          <p:cNvSpPr/>
          <p:nvPr/>
        </p:nvSpPr>
        <p:spPr>
          <a:xfrm>
            <a:off x="-12494" y="-1"/>
            <a:ext cx="4618058" cy="6568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05E48A-A9FE-7A47-8F36-FF8A0482E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289" y="1525927"/>
            <a:ext cx="3816350" cy="3311525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E9BC5F1-5898-414B-B9C8-96CFA1DB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651" y="2173626"/>
            <a:ext cx="43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25F2575-5028-444B-B239-3C8C661E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951" y="1813264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80FDCA6-30EE-FB42-8356-DF69B812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914" y="2719726"/>
            <a:ext cx="43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C58FD98-191B-3343-A1E3-B46D80251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789" y="1711664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02BF09F7-BC27-9745-99AE-69199708D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726" y="1943439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6EF1B23-36A2-A84B-9F52-34BDA9E7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664" y="2259352"/>
            <a:ext cx="43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C5441AF-B9C0-F24A-93F9-293B56266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726" y="3181689"/>
            <a:ext cx="43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8FB6E35-AB19-094C-A017-F9EF97FC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765" y="3181689"/>
            <a:ext cx="611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C3944F8C-ED1E-6446-B17C-8EB69700F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5" y="3586502"/>
            <a:ext cx="611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685EA23-328D-FD4F-9F2B-F15F77D1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965" y="21736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0205B84C-79E8-5246-9703-D812D5E1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376" y="3959564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4F1FBFAA-5772-814C-ADE8-5BF17D3D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215" y="3942101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ED52E2B4-BFFB-FC49-8BFB-660E32728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951" y="4189751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59D5E0F-A80A-7E4D-B81D-06314B543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015" y="2864189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A7FA5B85-27BB-2440-B725-4D01BB67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527" y="3369014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72A2933C-35D7-9D42-9171-FA707012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752" y="31515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A5BC2C17-BEC1-044D-A6F4-635EA6967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040" y="17973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F29BF4F9-9DE0-7A4E-B398-748F3CE7F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890" y="28721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910CF41C-4650-A041-8A63-30E6471C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140" y="215140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30A5A154-B833-ED49-B9B4-A9E834058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465" y="156720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BAB0C372-E80C-5A45-ABE8-FB18967CF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015" y="30800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81B8851B-B562-7B43-B7E9-AE31D1FC8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7301" y="2500651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C2E69CFB-72C4-9541-84D9-D56BD201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240" y="361348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3557AC54-6022-2043-A551-031CC6CE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7301" y="3673814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571FEA30-614D-7C44-A49E-C646588C7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27" y="2559271"/>
            <a:ext cx="119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A9031F17-A036-C449-AB19-D4FA52C8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299" y="3183276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6E80DB68-369E-4B4F-9704-EAC841DD3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574" y="3588089"/>
            <a:ext cx="611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5" name="TextBox 15">
            <a:extLst>
              <a:ext uri="{FF2B5EF4-FFF2-40B4-BE49-F238E27FC236}">
                <a16:creationId xmlns:a16="http://schemas.microsoft.com/office/drawing/2014/main" id="{ABD71A39-621A-0140-BBB1-355A8EEB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874" y="3961151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2FC35A7D-BE49-DE49-BEC8-5C9CAA861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3943689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CBA79B36-5328-7A40-8352-50919F05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249" y="4191339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7385A2C7-D50D-284A-9576-1C96B00D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65" y="4850151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D77BC80F-1C43-E94F-9CF9-41939F4C0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215" y="53867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4AC1D88E-B72E-534E-B333-0C74D6A1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176" y="4861264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40DBF06E-E13D-7B44-AE2B-E8E685A3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815" y="523273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15912F26-8170-044A-AD71-378D2642A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190" y="4623139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3" name="TextBox 23">
            <a:extLst>
              <a:ext uri="{FF2B5EF4-FFF2-40B4-BE49-F238E27FC236}">
                <a16:creationId xmlns:a16="http://schemas.microsoft.com/office/drawing/2014/main" id="{2DC9A42D-1C9E-F449-8C99-4CC3CA7A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614" y="4983501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4" name="TextBox 24">
            <a:extLst>
              <a:ext uri="{FF2B5EF4-FFF2-40B4-BE49-F238E27FC236}">
                <a16:creationId xmlns:a16="http://schemas.microsoft.com/office/drawing/2014/main" id="{2FF096B5-8AE3-1A45-9850-E5720E69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201" y="3829389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38C413B0-BF8D-BC48-8C02-B89AB3F1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813" y="3153114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2DDBF35-0B10-7649-98CB-A2B87635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551" y="2533989"/>
            <a:ext cx="3816350" cy="3313113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57" name="TextBox 27">
            <a:extLst>
              <a:ext uri="{FF2B5EF4-FFF2-40B4-BE49-F238E27FC236}">
                <a16:creationId xmlns:a16="http://schemas.microsoft.com/office/drawing/2014/main" id="{FFC230DA-E1CA-8E41-BE15-30C4003D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759" y="2860083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062068EC-78A2-2E4D-8138-1B2BA001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560" y="3367426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2D3410-26E3-FB47-BD40-C74090CC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064" y="1381464"/>
            <a:ext cx="3816350" cy="3313113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60" name="TextBox 28">
            <a:extLst>
              <a:ext uri="{FF2B5EF4-FFF2-40B4-BE49-F238E27FC236}">
                <a16:creationId xmlns:a16="http://schemas.microsoft.com/office/drawing/2014/main" id="{F963F511-FE23-C648-B1F8-CFE815AA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715" y="2859426"/>
            <a:ext cx="306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61" name="TextBox 28">
            <a:extLst>
              <a:ext uri="{FF2B5EF4-FFF2-40B4-BE49-F238E27FC236}">
                <a16:creationId xmlns:a16="http://schemas.microsoft.com/office/drawing/2014/main" id="{784E8D7B-9DBB-CD41-B9B2-BDA49318A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515" y="3369014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62" name="TextBox 28">
            <a:extLst>
              <a:ext uri="{FF2B5EF4-FFF2-40B4-BE49-F238E27FC236}">
                <a16:creationId xmlns:a16="http://schemas.microsoft.com/office/drawing/2014/main" id="{3BB9A5D4-F3A8-F94E-A1A3-AE296B26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176" y="2173626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63" name="TextBox 28">
            <a:extLst>
              <a:ext uri="{FF2B5EF4-FFF2-40B4-BE49-F238E27FC236}">
                <a16:creationId xmlns:a16="http://schemas.microsoft.com/office/drawing/2014/main" id="{59739662-FC2F-EF45-B165-3DAA5DA19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101" y="3829389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64" name="Shape 761">
            <a:extLst>
              <a:ext uri="{FF2B5EF4-FFF2-40B4-BE49-F238E27FC236}">
                <a16:creationId xmlns:a16="http://schemas.microsoft.com/office/drawing/2014/main" id="{F30FE5A4-1818-4041-97F6-1E448CEF6A89}"/>
              </a:ext>
            </a:extLst>
          </p:cNvPr>
          <p:cNvSpPr/>
          <p:nvPr/>
        </p:nvSpPr>
        <p:spPr>
          <a:xfrm>
            <a:off x="240682" y="758494"/>
            <a:ext cx="4250575" cy="5809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rmAutofit/>
          </a:bodyPr>
          <a:lstStyle>
            <a:lvl1pPr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defTabSz="412750" hangingPunct="0">
              <a:defRPr/>
            </a:pPr>
            <a:r>
              <a:rPr lang="zh-TW" altLang="en-US" sz="44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逐一</a:t>
            </a:r>
            <a:r>
              <a:rPr lang="zh-TW" altLang="en-US" sz="44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檢視潛在人選，評估之後組成團隊</a:t>
            </a:r>
          </a:p>
        </p:txBody>
      </p:sp>
      <p:sp>
        <p:nvSpPr>
          <p:cNvPr id="66" name="Shape 762">
            <a:extLst>
              <a:ext uri="{FF2B5EF4-FFF2-40B4-BE49-F238E27FC236}">
                <a16:creationId xmlns:a16="http://schemas.microsoft.com/office/drawing/2014/main" id="{610A9159-D1E6-3341-8D9B-687C673AEC52}"/>
              </a:ext>
            </a:extLst>
          </p:cNvPr>
          <p:cNvSpPr/>
          <p:nvPr/>
        </p:nvSpPr>
        <p:spPr>
          <a:xfrm>
            <a:off x="270313" y="2872126"/>
            <a:ext cx="4134587" cy="35669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UltraLight"/>
            </a:endParaRPr>
          </a:p>
          <a:p>
            <a:pPr marL="804863" lvl="0" indent="-8048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X =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您全部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的潛在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人選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 Ultra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UltraLigh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A </a:t>
            </a:r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=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親朋好友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UltraLigh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B </a:t>
            </a:r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=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UltraLight"/>
              </a:rPr>
              <a:t>同事</a:t>
            </a:r>
          </a:p>
        </p:txBody>
      </p:sp>
    </p:spTree>
    <p:extLst>
      <p:ext uri="{BB962C8B-B14F-4D97-AF65-F5344CB8AC3E}">
        <p14:creationId xmlns:p14="http://schemas.microsoft.com/office/powerpoint/2010/main" val="13566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7" grpId="0"/>
      <p:bldP spid="18" grpId="0"/>
      <p:bldP spid="19" grpId="0"/>
      <p:bldP spid="20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801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1175763" y="686439"/>
            <a:ext cx="3708106" cy="28889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b="1" cap="all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</a:t>
            </a: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發展與</a:t>
            </a:r>
            <a:b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</a:b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放置位置策略</a:t>
            </a:r>
          </a:p>
        </p:txBody>
      </p:sp>
      <p:sp>
        <p:nvSpPr>
          <p:cNvPr id="1705" name="Shape 1705"/>
          <p:cNvSpPr/>
          <p:nvPr/>
        </p:nvSpPr>
        <p:spPr>
          <a:xfrm>
            <a:off x="438663" y="2689733"/>
            <a:ext cx="4535545" cy="32521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組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隊關鍵：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altLang="zh-TW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X = 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您全部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的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潛在人選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A 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親朋好友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B 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同事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4FEAC-57A3-904D-A869-46137D70A3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9335" y="1524508"/>
            <a:ext cx="1512887" cy="1827212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A64883-B7CA-784A-8581-1AC49355FFE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21910" y="1524509"/>
            <a:ext cx="2663825" cy="3513137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024" y="875493"/>
            <a:ext cx="863600" cy="58477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kern="0" dirty="0" smtClean="0">
                <a:solidFill>
                  <a:srgbClr val="DCDE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endParaRPr lang="zh-TW" altLang="en-US" sz="3200" b="1" kern="0" dirty="0">
              <a:solidFill>
                <a:srgbClr val="DCDEE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34" y="15673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F108F206-C140-AA4A-9B60-DA0008037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34" y="21134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E524E3D-0EB4-AB49-AF3D-F98DD6CC7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310" y="2646871"/>
            <a:ext cx="676275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577151B-1C36-0D46-97EF-75303552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34" y="3192971"/>
            <a:ext cx="70485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C01CFA8-1702-1448-8B37-9B1FFA9C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710" y="3769233"/>
            <a:ext cx="712787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44B5235F-1F8A-7742-8929-0AE0BE50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909" y="4302633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FF0A0163-3C6F-8649-9154-9B85D669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09" y="4921758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78BFE098-8A8D-A947-9E5C-52D477E4D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359" y="1638808"/>
            <a:ext cx="4318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AB290439-28C6-5C41-9F6F-F5550B0C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0107" y="2130934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E97128BC-1A7B-2C48-A406-9896171AA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1907" y="2689733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4470D177-9AA1-4049-A4FF-666A16AB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2269" y="3265996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1414A413-30AB-C34C-AF87-3F77CFC67EF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32685" y="3949561"/>
            <a:ext cx="437934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dirty="0" smtClean="0">
                <a:latin typeface="微軟正黑體" panose="020B0604030504040204" pitchFamily="34" charset="-120"/>
              </a:rPr>
              <a:t>透過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潛在人選名單</a:t>
            </a:r>
            <a:r>
              <a:rPr lang="zh-TW" altLang="en-US" sz="4000" dirty="0" smtClean="0">
                <a:latin typeface="微軟正黑體" panose="020B0604030504040204" pitchFamily="34" charset="-120"/>
              </a:rPr>
              <a:t>中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同</a:t>
            </a:r>
            <a:r>
              <a:rPr lang="zh" altLang="zh-TW" sz="4000" dirty="0">
                <a:latin typeface="微軟正黑體" panose="020B0604030504040204" pitchFamily="34" charset="-120"/>
              </a:rPr>
              <a:t>組的每位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夥伴</a:t>
            </a:r>
            <a:r>
              <a:rPr lang="zh-TW" altLang="en-US" sz="4000" dirty="0" smtClean="0">
                <a:latin typeface="微軟正黑體" panose="020B0604030504040204" pitchFamily="34" charset="-120"/>
              </a:rPr>
              <a:t>的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成功</a:t>
            </a:r>
            <a:r>
              <a:rPr lang="zh-TW" altLang="en-US" sz="4000" dirty="0" smtClean="0">
                <a:latin typeface="微軟正黑體" panose="020B0604030504040204" pitchFamily="34" charset="-120"/>
              </a:rPr>
              <a:t>，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確保</a:t>
            </a:r>
            <a:r>
              <a:rPr lang="zh-TW" altLang="en-US" sz="4000" dirty="0" smtClean="0">
                <a:latin typeface="微軟正黑體" panose="020B0604030504040204" pitchFamily="34" charset="-120"/>
              </a:rPr>
              <a:t>可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獲得相應</a:t>
            </a:r>
            <a:r>
              <a:rPr lang="zh-TW" altLang="en-US" sz="4000" dirty="0" smtClean="0">
                <a:latin typeface="微軟正黑體" panose="020B0604030504040204" pitchFamily="34" charset="-120"/>
              </a:rPr>
              <a:t>的</a:t>
            </a:r>
            <a:r>
              <a:rPr lang="zh" altLang="zh-TW" sz="4000" dirty="0" smtClean="0">
                <a:latin typeface="微軟正黑體" panose="020B0604030504040204" pitchFamily="34" charset="-120"/>
              </a:rPr>
              <a:t>經濟</a:t>
            </a:r>
            <a:r>
              <a:rPr lang="zh" altLang="zh-TW" sz="4000" dirty="0">
                <a:latin typeface="微軟正黑體" panose="020B0604030504040204" pitchFamily="34" charset="-120"/>
              </a:rPr>
              <a:t>利益 </a:t>
            </a:r>
          </a:p>
        </p:txBody>
      </p:sp>
    </p:spTree>
    <p:extLst>
      <p:ext uri="{BB962C8B-B14F-4D97-AF65-F5344CB8AC3E}">
        <p14:creationId xmlns:p14="http://schemas.microsoft.com/office/powerpoint/2010/main" val="2213681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077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4FEAC-57A3-904D-A869-46137D70A3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9335" y="1524508"/>
            <a:ext cx="1512887" cy="1827212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A64883-B7CA-784A-8581-1AC49355FFE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21910" y="1524509"/>
            <a:ext cx="2663825" cy="3513137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34" y="15673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F108F206-C140-AA4A-9B60-DA0008037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34" y="2113471"/>
            <a:ext cx="64770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E524E3D-0EB4-AB49-AF3D-F98DD6CC7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310" y="2646871"/>
            <a:ext cx="676275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577151B-1C36-0D46-97EF-75303552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34" y="3192971"/>
            <a:ext cx="704850" cy="461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C01CFA8-1702-1448-8B37-9B1FFA9C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710" y="3769233"/>
            <a:ext cx="712787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44B5235F-1F8A-7742-8929-0AE0BE50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909" y="4302633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FF0A0163-3C6F-8649-9154-9B85D669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09" y="4921758"/>
            <a:ext cx="6477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78BFE098-8A8D-A947-9E5C-52D477E4D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359" y="1638808"/>
            <a:ext cx="431800" cy="4619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6232D1-C3AB-8B49-A8AE-20DC2565806A}"/>
              </a:ext>
            </a:extLst>
          </p:cNvPr>
          <p:cNvCxnSpPr>
            <a:cxnSpLocks/>
          </p:cNvCxnSpPr>
          <p:nvPr/>
        </p:nvCxnSpPr>
        <p:spPr>
          <a:xfrm flipH="1">
            <a:off x="7593585" y="2386768"/>
            <a:ext cx="2306638" cy="558313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Rectangle 11">
            <a:extLst>
              <a:ext uri="{FF2B5EF4-FFF2-40B4-BE49-F238E27FC236}">
                <a16:creationId xmlns:a16="http://schemas.microsoft.com/office/drawing/2014/main" id="{AB290439-28C6-5C41-9F6F-F5550B0C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0107" y="2130934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979E4C-79C1-EB4F-81F9-23EA8096F050}"/>
              </a:ext>
            </a:extLst>
          </p:cNvPr>
          <p:cNvCxnSpPr>
            <a:cxnSpLocks/>
          </p:cNvCxnSpPr>
          <p:nvPr/>
        </p:nvCxnSpPr>
        <p:spPr>
          <a:xfrm flipH="1">
            <a:off x="7422134" y="2945081"/>
            <a:ext cx="2921274" cy="406639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39B7E7-90D5-D040-A871-E4979A1E78A7}"/>
              </a:ext>
            </a:extLst>
          </p:cNvPr>
          <p:cNvCxnSpPr>
            <a:cxnSpLocks/>
          </p:cNvCxnSpPr>
          <p:nvPr/>
        </p:nvCxnSpPr>
        <p:spPr>
          <a:xfrm flipH="1">
            <a:off x="7422134" y="3494357"/>
            <a:ext cx="3270250" cy="26985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E97128BC-1A7B-2C48-A406-9896171AA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1907" y="2689733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4470D177-9AA1-4049-A4FF-666A16AB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2269" y="3265996"/>
            <a:ext cx="38023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X</a:t>
            </a:r>
          </a:p>
        </p:txBody>
      </p:sp>
      <p:sp>
        <p:nvSpPr>
          <p:cNvPr id="40" name="Text Box 60">
            <a:extLst>
              <a:ext uri="{FF2B5EF4-FFF2-40B4-BE49-F238E27FC236}">
                <a16:creationId xmlns:a16="http://schemas.microsoft.com/office/drawing/2014/main" id="{CC3340E8-A47E-1D4E-9158-B980B335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588" y="6096966"/>
            <a:ext cx="9166412" cy="6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lang="zh-TW" altLang="en-US" sz="32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結果</a:t>
            </a:r>
            <a:r>
              <a:rPr lang="zh-TW" altLang="en-US" sz="32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：您在</a:t>
            </a:r>
            <a:r>
              <a:rPr lang="zh-TW" altLang="en-US" sz="32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一個晚上可同時管理跟進兩邊的組織</a:t>
            </a:r>
            <a:r>
              <a:rPr lang="zh-TW" altLang="en-US" sz="32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！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084501-F31C-A146-AFC2-4855972E2441}"/>
              </a:ext>
            </a:extLst>
          </p:cNvPr>
          <p:cNvSpPr/>
          <p:nvPr/>
        </p:nvSpPr>
        <p:spPr>
          <a:xfrm>
            <a:off x="7375102" y="3651548"/>
            <a:ext cx="2886368" cy="1174790"/>
          </a:xfrm>
          <a:prstGeom prst="roundRect">
            <a:avLst/>
          </a:prstGeom>
          <a:solidFill>
            <a:srgbClr val="3F3F3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 defTabSz="825500" hangingPunct="0"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帶領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新人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一起跟進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追蹤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C3DE2E9-56D8-9646-BB6E-F7EADA266278}"/>
              </a:ext>
            </a:extLst>
          </p:cNvPr>
          <p:cNvSpPr/>
          <p:nvPr/>
        </p:nvSpPr>
        <p:spPr>
          <a:xfrm>
            <a:off x="7375102" y="4880262"/>
            <a:ext cx="2886368" cy="1174790"/>
          </a:xfrm>
          <a:prstGeom prst="roundRect">
            <a:avLst/>
          </a:prstGeom>
          <a:solidFill>
            <a:srgbClr val="3F3F3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 defTabSz="825500" hangingPunct="0"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家庭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事業</a:t>
            </a:r>
            <a:b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  <a:sym typeface="Helvetica Light"/>
              </a:rPr>
              <a:t>說明會</a:t>
            </a:r>
          </a:p>
        </p:txBody>
      </p:sp>
      <p:sp>
        <p:nvSpPr>
          <p:cNvPr id="43" name="Shape 1704">
            <a:extLst>
              <a:ext uri="{FF2B5EF4-FFF2-40B4-BE49-F238E27FC236}">
                <a16:creationId xmlns:a16="http://schemas.microsoft.com/office/drawing/2014/main" id="{5F160234-FDC7-304D-9B69-EA4111648F54}"/>
              </a:ext>
            </a:extLst>
          </p:cNvPr>
          <p:cNvSpPr/>
          <p:nvPr/>
        </p:nvSpPr>
        <p:spPr>
          <a:xfrm>
            <a:off x="0" y="139023"/>
            <a:ext cx="12192000" cy="6358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b="1" cap="all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結合</a:t>
            </a: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</a:t>
            </a:r>
          </a:p>
        </p:txBody>
      </p:sp>
      <p:sp>
        <p:nvSpPr>
          <p:cNvPr id="44" name="Shape 1704"/>
          <p:cNvSpPr/>
          <p:nvPr/>
        </p:nvSpPr>
        <p:spPr>
          <a:xfrm>
            <a:off x="535945" y="1012494"/>
            <a:ext cx="3708106" cy="28889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b="1" cap="all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團隊</a:t>
            </a: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發展與</a:t>
            </a:r>
            <a:b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</a:b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放置位置策略</a:t>
            </a:r>
          </a:p>
        </p:txBody>
      </p:sp>
      <p:sp>
        <p:nvSpPr>
          <p:cNvPr id="45" name="Shape 1705"/>
          <p:cNvSpPr/>
          <p:nvPr/>
        </p:nvSpPr>
        <p:spPr>
          <a:xfrm>
            <a:off x="584424" y="2842578"/>
            <a:ext cx="4523227" cy="35136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>
              <a:defRPr>
                <a:solidFill>
                  <a:srgbClr val="8F9291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組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隊關鍵：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altLang="zh-TW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X = 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您全部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的</a:t>
            </a:r>
            <a:r>
              <a:rPr lang="zh-TW" altLang="en-US" sz="3200" b="1" kern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潛在人選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A 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親朋好友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T Sans"/>
            </a:endParaRPr>
          </a:p>
          <a:p>
            <a:pPr lvl="0" defTabSz="412750" hangingPunct="0">
              <a:defRPr/>
            </a:pPr>
            <a:r>
              <a:rPr 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B = </a:t>
            </a:r>
            <a:r>
              <a:rPr lang="zh-TW" altLang="en-US" sz="32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T Sans"/>
              </a:rPr>
              <a:t>同事</a:t>
            </a: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624" y="972843"/>
            <a:ext cx="863600" cy="523220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 smtClean="0">
                <a:solidFill>
                  <a:srgbClr val="DCDE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endParaRPr lang="zh-TW" altLang="en-US" sz="2800" b="1" kern="0" dirty="0">
              <a:solidFill>
                <a:srgbClr val="DCDEE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1950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CF5440-A973-9C4E-95E0-3ED7CAE67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70" b="6270"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1703" name="Shape 1703"/>
          <p:cNvSpPr/>
          <p:nvPr/>
        </p:nvSpPr>
        <p:spPr>
          <a:xfrm>
            <a:off x="0" y="-8801"/>
            <a:ext cx="12192000" cy="6875602"/>
          </a:xfrm>
          <a:prstGeom prst="rect">
            <a:avLst/>
          </a:prstGeom>
          <a:solidFill>
            <a:schemeClr val="accent6">
              <a:lumMod val="75000"/>
              <a:alpha val="69585"/>
            </a:schemeClr>
          </a:solidFill>
          <a:ln w="3175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1704" name="Shape 1704"/>
          <p:cNvSpPr/>
          <p:nvPr/>
        </p:nvSpPr>
        <p:spPr>
          <a:xfrm>
            <a:off x="0" y="96983"/>
            <a:ext cx="12192000" cy="84001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b="1" cap="all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複製</a:t>
            </a: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與深層建構的</a:t>
            </a:r>
            <a:r>
              <a:rPr lang="en-US" altLang="zh-TW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ABC</a:t>
            </a:r>
            <a:r>
              <a:rPr lang="zh-TW" altLang="en-US" sz="4800" b="1" cap="all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</a:rPr>
              <a:t>跟進法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13F391EE-27CC-764E-816C-AFB9B6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506" y="942156"/>
            <a:ext cx="3959225" cy="58477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資深</a:t>
            </a:r>
            <a:r>
              <a:rPr lang="zh-TW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8F61710-1993-764A-A221-6FB32AFA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616707"/>
            <a:ext cx="863600" cy="584775"/>
          </a:xfrm>
          <a:prstGeom prst="rect">
            <a:avLst/>
          </a:prstGeom>
          <a:solidFill>
            <a:srgbClr val="A41100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endPara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8CCC3C9-B6AE-B34E-814C-07B2A22F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703" y="2359524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id="{5B740DBD-C765-A240-B6AB-AB01B184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274" y="280088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B54EFB98-8E11-EC4E-83F6-F58AED0B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806" y="327659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F57E9DB9-3E46-7745-85FC-05F8ADAF5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377" y="381944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F0A5DD65-0CE8-CD45-BDA3-8FA8258E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948" y="4337052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4CEE11EA-206D-BF43-86C5-D34CF30F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519" y="485934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C1</a:t>
            </a:r>
          </a:p>
        </p:txBody>
      </p:sp>
      <p:sp>
        <p:nvSpPr>
          <p:cNvPr id="55" name="Text Box 60">
            <a:extLst>
              <a:ext uri="{FF2B5EF4-FFF2-40B4-BE49-F238E27FC236}">
                <a16:creationId xmlns:a16="http://schemas.microsoft.com/office/drawing/2014/main" id="{973A23D4-E10A-054C-A6D2-5A3902D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8968"/>
            <a:ext cx="12192000" cy="55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lvl="0" algn="ctr"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A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B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C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等均為積極進取型超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連鎖</a:t>
            </a:r>
            <a:r>
              <a:rPr lang="en-US" altLang="zh-TW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®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</a:rPr>
              <a:t>店主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F2F59EE1-8828-CB4A-889A-B452926C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726" y="2359524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10C6D78F-E9A7-344A-84C5-EB993F54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155" y="280088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6C0836F-0A2B-8F40-886A-20666136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584" y="327659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52DBC9DC-FAA0-4248-9EE8-ED1F225B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013" y="381944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16063880-B730-D143-8A90-4021F36A8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079" y="4337052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B0009699-526B-E845-A64D-3B86D237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508" y="485934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C1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D215721D-383E-FF45-8883-384902D21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090" y="5378134"/>
            <a:ext cx="479429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A2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B0FCE4B1-9E02-FB47-8A2C-41F4CFA4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661" y="5896919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B2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A7B30511-E41E-CA49-A077-06B9552D3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32" y="6412153"/>
            <a:ext cx="479429" cy="34194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C2</a:t>
            </a:r>
          </a:p>
        </p:txBody>
      </p:sp>
    </p:spTree>
    <p:extLst>
      <p:ext uri="{BB962C8B-B14F-4D97-AF65-F5344CB8AC3E}">
        <p14:creationId xmlns:p14="http://schemas.microsoft.com/office/powerpoint/2010/main" val="2064854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B8C533-D1F2-4D1C-8ABB-6FCC8C6AC40B}"/>
              </a:ext>
            </a:extLst>
          </p:cNvPr>
          <p:cNvSpPr/>
          <p:nvPr/>
        </p:nvSpPr>
        <p:spPr>
          <a:xfrm>
            <a:off x="124720" y="1"/>
            <a:ext cx="5924550" cy="6857999"/>
          </a:xfrm>
          <a:custGeom>
            <a:avLst/>
            <a:gdLst>
              <a:gd name="connsiteX0" fmla="*/ 0 w 5924550"/>
              <a:gd name="connsiteY0" fmla="*/ 0 h 6857999"/>
              <a:gd name="connsiteX1" fmla="*/ 1809750 w 5924550"/>
              <a:gd name="connsiteY1" fmla="*/ 0 h 6857999"/>
              <a:gd name="connsiteX2" fmla="*/ 1809750 w 5924550"/>
              <a:gd name="connsiteY2" fmla="*/ 2857498 h 6857999"/>
              <a:gd name="connsiteX3" fmla="*/ 5924550 w 5924550"/>
              <a:gd name="connsiteY3" fmla="*/ 2857498 h 6857999"/>
              <a:gd name="connsiteX4" fmla="*/ 5924550 w 5924550"/>
              <a:gd name="connsiteY4" fmla="*/ 4441369 h 6857999"/>
              <a:gd name="connsiteX5" fmla="*/ 1809750 w 5924550"/>
              <a:gd name="connsiteY5" fmla="*/ 4441369 h 6857999"/>
              <a:gd name="connsiteX6" fmla="*/ 1809750 w 5924550"/>
              <a:gd name="connsiteY6" fmla="*/ 6857999 h 6857999"/>
              <a:gd name="connsiteX7" fmla="*/ 0 w 5924550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4550" h="6857999">
                <a:moveTo>
                  <a:pt x="0" y="0"/>
                </a:moveTo>
                <a:lnTo>
                  <a:pt x="1809750" y="0"/>
                </a:lnTo>
                <a:lnTo>
                  <a:pt x="1809750" y="2857498"/>
                </a:lnTo>
                <a:lnTo>
                  <a:pt x="5924550" y="2857498"/>
                </a:lnTo>
                <a:lnTo>
                  <a:pt x="5924550" y="4441369"/>
                </a:lnTo>
                <a:lnTo>
                  <a:pt x="1809750" y="4441369"/>
                </a:lnTo>
                <a:lnTo>
                  <a:pt x="18097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AC5F5C9-9B74-A841-A160-A144C5853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r="30377"/>
          <a:stretch>
            <a:fillRect/>
          </a:stretch>
        </p:blipFill>
        <p:spPr/>
      </p:pic>
      <p:sp>
        <p:nvSpPr>
          <p:cNvPr id="13" name="Shape 749">
            <a:extLst>
              <a:ext uri="{FF2B5EF4-FFF2-40B4-BE49-F238E27FC236}">
                <a16:creationId xmlns:a16="http://schemas.microsoft.com/office/drawing/2014/main" id="{E6B784DD-22B5-8E42-A259-51EBE03256B9}"/>
              </a:ext>
            </a:extLst>
          </p:cNvPr>
          <p:cNvSpPr/>
          <p:nvPr/>
        </p:nvSpPr>
        <p:spPr>
          <a:xfrm>
            <a:off x="2011907" y="2903083"/>
            <a:ext cx="3786685" cy="13672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Autofit/>
          </a:bodyPr>
          <a:lstStyle>
            <a:lvl1pPr>
              <a:defRPr sz="110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>
              <a:defRPr/>
            </a:pPr>
            <a:r>
              <a:rPr lang="zh-TW" altLang="en-US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</a:t>
            </a:r>
            <a:endParaRPr lang="en-US" altLang="zh-TW" sz="4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endParaRPr lang="zh-TW" altLang="en-US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750">
            <a:extLst>
              <a:ext uri="{FF2B5EF4-FFF2-40B4-BE49-F238E27FC236}">
                <a16:creationId xmlns:a16="http://schemas.microsoft.com/office/drawing/2014/main" id="{AA2F59B0-8141-C640-BB60-BE538B6E0E93}"/>
              </a:ext>
            </a:extLst>
          </p:cNvPr>
          <p:cNvSpPr/>
          <p:nvPr/>
        </p:nvSpPr>
        <p:spPr>
          <a:xfrm>
            <a:off x="6119599" y="649186"/>
            <a:ext cx="5803458" cy="59699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安獨家代理品牌的產品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可賺取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零售利潤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NT$3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000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安獨家代理品牌產品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NT$900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的利潤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NT$3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000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安獨家代理品牌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產品約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7063" lvl="0" indent="-446088">
              <a:spcBef>
                <a:spcPts val="1800"/>
              </a:spcBef>
              <a:buFont typeface=".AppleSystemUIFont"/>
              <a:buChar char="–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額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NT6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000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 </a:t>
            </a:r>
            <a:r>
              <a:rPr 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7063" lvl="0" indent="-446088">
              <a:spcBef>
                <a:spcPts val="1800"/>
              </a:spcBef>
              <a:buFont typeface=".AppleSystemUIFont"/>
              <a:buChar char="–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額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NT6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000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NT$1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,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利潤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77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83992CE-6E8C-0842-92CD-9FCAE328A2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34891"/>
          <a:stretch/>
        </p:blipFill>
        <p:spPr>
          <a:xfrm>
            <a:off x="0" y="3995782"/>
            <a:ext cx="12192000" cy="286221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E5251-F4FF-4815-80A7-40CC60D67C36}"/>
              </a:ext>
            </a:extLst>
          </p:cNvPr>
          <p:cNvSpPr/>
          <p:nvPr/>
        </p:nvSpPr>
        <p:spPr>
          <a:xfrm>
            <a:off x="563880" y="0"/>
            <a:ext cx="11064240" cy="1036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17461-09FD-4184-B540-1F6B3A37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68240"/>
            <a:ext cx="11064240" cy="96829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</a:t>
            </a:r>
            <a:r>
              <a: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團隊行動</a:t>
            </a: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endParaRPr lang="zh-TW" altLang="en-US" sz="5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746">
            <a:extLst>
              <a:ext uri="{FF2B5EF4-FFF2-40B4-BE49-F238E27FC236}">
                <a16:creationId xmlns:a16="http://schemas.microsoft.com/office/drawing/2014/main" id="{A6732DCE-37CF-E24F-A105-4F5C158C159D}"/>
              </a:ext>
            </a:extLst>
          </p:cNvPr>
          <p:cNvSpPr/>
          <p:nvPr/>
        </p:nvSpPr>
        <p:spPr>
          <a:xfrm>
            <a:off x="124391" y="1251037"/>
            <a:ext cx="11876409" cy="28432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2" anchor="t">
            <a:noAutofit/>
          </a:bodyPr>
          <a:lstStyle>
            <a:lvl1pPr algn="ctr"/>
          </a:lstStyle>
          <a:p>
            <a:pPr marL="450850" marR="0" lvl="0" indent="-273050" algn="l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個月會有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以上的顧客會回購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0" indent="-27305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NT$6,000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的零售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額 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新業績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x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12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個月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=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每個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月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NT$72,000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新業績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450850" lvl="0" indent="-27305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NT$72,000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新業績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x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50% =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每個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月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NT$36,000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來自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顧客回購的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457200" lvl="0" indent="-22860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個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月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NT$36,000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回購業績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=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每個月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600 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BV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來自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顧客回購的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  <a:p>
            <a:pPr marL="457200" lvl="0" indent="-228600" algn="l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每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個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月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NT$36,000 (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回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購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業績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) = NT$10,800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的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重覆性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利潤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E8CAD6-CD7A-BF46-9F77-959BDD44A796}"/>
              </a:ext>
            </a:extLst>
          </p:cNvPr>
          <p:cNvCxnSpPr/>
          <p:nvPr/>
        </p:nvCxnSpPr>
        <p:spPr>
          <a:xfrm>
            <a:off x="6180083" y="1286589"/>
            <a:ext cx="0" cy="255401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296147-C204-5A42-819D-4F05DC73A17A}"/>
              </a:ext>
            </a:extLst>
          </p:cNvPr>
          <p:cNvSpPr/>
          <p:nvPr/>
        </p:nvSpPr>
        <p:spPr>
          <a:xfrm>
            <a:off x="0" y="3973218"/>
            <a:ext cx="12192000" cy="2884781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30E9A-AEA0-204A-AA18-FDC6C0281204}"/>
              </a:ext>
            </a:extLst>
          </p:cNvPr>
          <p:cNvSpPr/>
          <p:nvPr/>
        </p:nvSpPr>
        <p:spPr>
          <a:xfrm>
            <a:off x="845969" y="5415608"/>
            <a:ext cx="10668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9525" algn="ctr">
              <a:defRPr/>
            </a:pP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兩</a:t>
            </a:r>
            <a:r>
              <a: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(2)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個超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連鎖</a:t>
            </a:r>
            <a:r>
              <a:rPr lang="en-US" altLang="zh-TW" sz="3200" b="1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®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店主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團隊各創造</a:t>
            </a:r>
            <a:r>
              <a: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5,000 BV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，</a:t>
            </a:r>
            <a:endParaRPr lang="en-US" altLang="zh-TW" sz="3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  <a:p>
            <a:pPr marL="0" lvl="1" indent="9525" algn="ctr">
              <a:defRPr/>
            </a:pP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一起賺取</a:t>
            </a:r>
            <a:r>
              <a:rPr lang="en-US" altLang="zh-TW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NT$47,500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的佣金</a:t>
            </a:r>
            <a:endParaRPr lang="en-US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Lib Red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A40000"/>
      </a:accent1>
      <a:accent2>
        <a:srgbClr val="C80000"/>
      </a:accent2>
      <a:accent3>
        <a:srgbClr val="EE0000"/>
      </a:accent3>
      <a:accent4>
        <a:srgbClr val="FF1919"/>
      </a:accent4>
      <a:accent5>
        <a:srgbClr val="FF4B4B"/>
      </a:accent5>
      <a:accent6>
        <a:srgbClr val="FF6969"/>
      </a:accent6>
      <a:hlink>
        <a:srgbClr val="0563C1"/>
      </a:hlink>
      <a:folHlink>
        <a:srgbClr val="954F72"/>
      </a:folHlink>
    </a:clrScheme>
    <a:fontScheme name="Custom 55">
      <a:majorFont>
        <a:latin typeface="La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727574"/>
      </a:dk1>
      <a:lt1>
        <a:srgbClr val="750231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727574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nimalist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red p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253B"/>
      </a:accent1>
      <a:accent2>
        <a:srgbClr val="B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2630</TotalTime>
  <Words>1695</Words>
  <Application>Microsoft Office PowerPoint</Application>
  <PresentationFormat>寬螢幕</PresentationFormat>
  <Paragraphs>338</Paragraphs>
  <Slides>34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34</vt:i4>
      </vt:variant>
    </vt:vector>
  </HeadingPairs>
  <TitlesOfParts>
    <vt:vector size="63" baseType="lpstr">
      <vt:lpstr>.AppleSystemUIFont</vt:lpstr>
      <vt:lpstr>Helvetica Light</vt:lpstr>
      <vt:lpstr>Helvetica Neue</vt:lpstr>
      <vt:lpstr>Helvetica Neue Light</vt:lpstr>
      <vt:lpstr>Helvetica Neue UltraLight</vt:lpstr>
      <vt:lpstr>Lato</vt:lpstr>
      <vt:lpstr>Lato Light</vt:lpstr>
      <vt:lpstr>Lucida Grande</vt:lpstr>
      <vt:lpstr>Montserrat</vt:lpstr>
      <vt:lpstr>Montserrat Medium</vt:lpstr>
      <vt:lpstr>Montserrat-Regular</vt:lpstr>
      <vt:lpstr>ＭＳ Ｐゴシック</vt:lpstr>
      <vt:lpstr>Open Sans</vt:lpstr>
      <vt:lpstr>PT Sans</vt:lpstr>
      <vt:lpstr>Roboto Regular</vt:lpstr>
      <vt:lpstr>SimHei</vt:lpstr>
      <vt:lpstr>System Font Regular</vt:lpstr>
      <vt:lpstr>Titillium</vt:lpstr>
      <vt:lpstr>微軟正黑體</vt:lpstr>
      <vt:lpstr>新細明體</vt:lpstr>
      <vt:lpstr>Arial</vt:lpstr>
      <vt:lpstr>Calibri</vt:lpstr>
      <vt:lpstr>Calibri Light</vt:lpstr>
      <vt:lpstr>Century Gothic</vt:lpstr>
      <vt:lpstr>Verdana</vt:lpstr>
      <vt:lpstr>Office Theme</vt:lpstr>
      <vt:lpstr>White</vt:lpstr>
      <vt:lpstr>2_Office Theme</vt:lpstr>
      <vt:lpstr>1_Office Theme</vt:lpstr>
      <vt:lpstr>建立組織 借力使力的力量</vt:lpstr>
      <vt:lpstr>策略數據</vt:lpstr>
      <vt:lpstr> 逐一檢視潛在人選，評估之後組成團隊</vt:lpstr>
      <vt:lpstr>PowerPoint 簡報</vt:lpstr>
      <vt:lpstr>PowerPoint 簡報</vt:lpstr>
      <vt:lpstr>PowerPoint 簡報</vt:lpstr>
      <vt:lpstr>PowerPoint 簡報</vt:lpstr>
      <vt:lpstr>PowerPoint 簡報</vt:lpstr>
      <vt:lpstr>制定團隊行動計畫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Charlie Shen</cp:lastModifiedBy>
  <cp:revision>198</cp:revision>
  <dcterms:created xsi:type="dcterms:W3CDTF">2017-01-10T11:09:36Z</dcterms:created>
  <dcterms:modified xsi:type="dcterms:W3CDTF">2018-11-07T06:58:11Z</dcterms:modified>
</cp:coreProperties>
</file>